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5.xml" ContentType="application/vnd.openxmlformats-officedocument.theme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6.xml" ContentType="application/vnd.openxmlformats-officedocument.theme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theme/theme7.xml" ContentType="application/vnd.openxmlformats-officedocument.theme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63" r:id="rId2"/>
    <p:sldMasterId id="2147483666" r:id="rId3"/>
    <p:sldMasterId id="2147483685" r:id="rId4"/>
    <p:sldMasterId id="2147483696" r:id="rId5"/>
    <p:sldMasterId id="2147483707" r:id="rId6"/>
    <p:sldMasterId id="2147483715" r:id="rId7"/>
    <p:sldMasterId id="2147483926" r:id="rId8"/>
  </p:sldMasterIdLst>
  <p:notesMasterIdLst>
    <p:notesMasterId r:id="rId14"/>
  </p:notesMasterIdLst>
  <p:sldIdLst>
    <p:sldId id="279" r:id="rId9"/>
    <p:sldId id="631" r:id="rId10"/>
    <p:sldId id="644" r:id="rId11"/>
    <p:sldId id="647" r:id="rId12"/>
    <p:sldId id="269" r:id="rId13"/>
  </p:sldIdLst>
  <p:sldSz cx="12192000" cy="6858000"/>
  <p:notesSz cx="6858000" cy="9144000"/>
  <p:embeddedFontLst>
    <p:embeddedFont>
      <p:font typeface="Arial Narrow" panose="020B0606020202030204" pitchFamily="34" charset="0"/>
      <p:regular r:id="rId15"/>
      <p:bold r:id="rId16"/>
      <p:italic r:id="rId17"/>
      <p:boldItalic r:id="rId18"/>
    </p:embeddedFon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Calibri Light" panose="020F0302020204030204" pitchFamily="34" charset="0"/>
      <p:regular r:id="rId23"/>
      <p:italic r:id="rId24"/>
    </p:embeddedFont>
    <p:embeddedFont>
      <p:font typeface="Century Gothic" panose="020B0502020202020204" pitchFamily="34" charset="0"/>
      <p:regular r:id="rId25"/>
      <p:bold r:id="rId26"/>
      <p:italic r:id="rId27"/>
      <p:boldItalic r:id="rId28"/>
    </p:embeddedFont>
    <p:embeddedFont>
      <p:font typeface="Tw Cen MT" panose="020B0602020104020603" pitchFamily="34" charset="0"/>
      <p:regular r:id="rId29"/>
      <p:bold r:id="rId30"/>
      <p:italic r:id="rId31"/>
      <p:boldItalic r:id="rId32"/>
    </p:embeddedFont>
    <p:embeddedFont>
      <p:font typeface="Wingdings 2" panose="05020102010507070707" pitchFamily="18" charset="2"/>
      <p:regular r:id="rId33"/>
    </p:embeddedFont>
  </p:embeddedFontLst>
  <p:defaultTextStyle>
    <a:defPPr>
      <a:defRPr lang="en-US"/>
    </a:defPPr>
    <a:lvl1pPr marL="0" lvl="0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buNone/>
      <a:defRPr sz="1400" b="0" i="0" u="none" kern="1200" baseline="0">
        <a:solidFill>
          <a:srgbClr val="000000"/>
        </a:solidFill>
        <a:latin typeface="Arial" panose="020B0604020202020204" pitchFamily="34" charset="0"/>
        <a:ea typeface="+mn-ea"/>
        <a:cs typeface="+mn-cs"/>
        <a:sym typeface="Arial" panose="020B0604020202020204" pitchFamily="34" charset="0"/>
      </a:defRPr>
    </a:lvl1pPr>
    <a:lvl2pPr marL="457200" lvl="1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buNone/>
      <a:defRPr sz="1400" b="0" i="0" u="none" kern="1200" baseline="0">
        <a:solidFill>
          <a:srgbClr val="000000"/>
        </a:solidFill>
        <a:latin typeface="Arial" panose="020B0604020202020204" pitchFamily="34" charset="0"/>
        <a:ea typeface="+mn-ea"/>
        <a:cs typeface="+mn-cs"/>
        <a:sym typeface="Arial" panose="020B0604020202020204" pitchFamily="34" charset="0"/>
      </a:defRPr>
    </a:lvl2pPr>
    <a:lvl3pPr marL="914400" lvl="2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buNone/>
      <a:defRPr sz="1400" b="0" i="0" u="none" kern="1200" baseline="0">
        <a:solidFill>
          <a:srgbClr val="000000"/>
        </a:solidFill>
        <a:latin typeface="Arial" panose="020B0604020202020204" pitchFamily="34" charset="0"/>
        <a:ea typeface="+mn-ea"/>
        <a:cs typeface="+mn-cs"/>
        <a:sym typeface="Arial" panose="020B0604020202020204" pitchFamily="34" charset="0"/>
      </a:defRPr>
    </a:lvl3pPr>
    <a:lvl4pPr marL="1371600" lvl="3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buNone/>
      <a:defRPr sz="1400" b="0" i="0" u="none" kern="1200" baseline="0">
        <a:solidFill>
          <a:srgbClr val="000000"/>
        </a:solidFill>
        <a:latin typeface="Arial" panose="020B0604020202020204" pitchFamily="34" charset="0"/>
        <a:ea typeface="+mn-ea"/>
        <a:cs typeface="+mn-cs"/>
        <a:sym typeface="Arial" panose="020B0604020202020204" pitchFamily="34" charset="0"/>
      </a:defRPr>
    </a:lvl4pPr>
    <a:lvl5pPr marL="1828800" lvl="4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buNone/>
      <a:defRPr sz="1400" b="0" i="0" u="none" kern="1200" baseline="0">
        <a:solidFill>
          <a:srgbClr val="000000"/>
        </a:solidFill>
        <a:latin typeface="Arial" panose="020B0604020202020204" pitchFamily="34" charset="0"/>
        <a:ea typeface="+mn-ea"/>
        <a:cs typeface="+mn-cs"/>
        <a:sym typeface="Arial" panose="020B0604020202020204" pitchFamily="34" charset="0"/>
      </a:defRPr>
    </a:lvl5pPr>
    <a:lvl6pPr marL="2286000" lvl="5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buNone/>
      <a:defRPr sz="1400" b="0" i="0" u="none" kern="1200" baseline="0">
        <a:solidFill>
          <a:srgbClr val="000000"/>
        </a:solidFill>
        <a:latin typeface="Arial" panose="020B0604020202020204" pitchFamily="34" charset="0"/>
        <a:ea typeface="+mn-ea"/>
        <a:cs typeface="+mn-cs"/>
        <a:sym typeface="Arial" panose="020B0604020202020204" pitchFamily="34" charset="0"/>
      </a:defRPr>
    </a:lvl6pPr>
    <a:lvl7pPr marL="2743200" lvl="6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buNone/>
      <a:defRPr sz="1400" b="0" i="0" u="none" kern="1200" baseline="0">
        <a:solidFill>
          <a:srgbClr val="000000"/>
        </a:solidFill>
        <a:latin typeface="Arial" panose="020B0604020202020204" pitchFamily="34" charset="0"/>
        <a:ea typeface="+mn-ea"/>
        <a:cs typeface="+mn-cs"/>
        <a:sym typeface="Arial" panose="020B0604020202020204" pitchFamily="34" charset="0"/>
      </a:defRPr>
    </a:lvl7pPr>
    <a:lvl8pPr marL="3200400" lvl="7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buNone/>
      <a:defRPr sz="1400" b="0" i="0" u="none" kern="1200" baseline="0">
        <a:solidFill>
          <a:srgbClr val="000000"/>
        </a:solidFill>
        <a:latin typeface="Arial" panose="020B0604020202020204" pitchFamily="34" charset="0"/>
        <a:ea typeface="+mn-ea"/>
        <a:cs typeface="+mn-cs"/>
        <a:sym typeface="Arial" panose="020B0604020202020204" pitchFamily="34" charset="0"/>
      </a:defRPr>
    </a:lvl8pPr>
    <a:lvl9pPr marL="3657600" lvl="8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buNone/>
      <a:defRPr sz="1400" b="0" i="0" u="none" kern="1200" baseline="0">
        <a:solidFill>
          <a:srgbClr val="000000"/>
        </a:solidFill>
        <a:latin typeface="Arial" panose="020B0604020202020204" pitchFamily="34" charset="0"/>
        <a:ea typeface="+mn-ea"/>
        <a:cs typeface="+mn-cs"/>
        <a:sym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D4B"/>
    <a:srgbClr val="DA4395"/>
    <a:srgbClr val="254061"/>
    <a:srgbClr val="0069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0"/>
    <p:restoredTop sz="94660"/>
  </p:normalViewPr>
  <p:slideViewPr>
    <p:cSldViewPr snapToGrid="0">
      <p:cViewPr varScale="1">
        <p:scale>
          <a:sx n="68" d="100"/>
          <a:sy n="68" d="100"/>
        </p:scale>
        <p:origin x="96" y="20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5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21" Type="http://schemas.openxmlformats.org/officeDocument/2006/relationships/font" Target="fonts/font7.fntdata"/><Relationship Id="rId34" Type="http://schemas.openxmlformats.org/officeDocument/2006/relationships/presProps" Target="presProps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4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33" Type="http://schemas.openxmlformats.org/officeDocument/2006/relationships/font" Target="fonts/font19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3.xml"/><Relationship Id="rId24" Type="http://schemas.openxmlformats.org/officeDocument/2006/relationships/font" Target="fonts/font10.fntdata"/><Relationship Id="rId32" Type="http://schemas.openxmlformats.org/officeDocument/2006/relationships/font" Target="fonts/font18.fntdata"/><Relationship Id="rId37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font" Target="fonts/font14.fntdata"/><Relationship Id="rId36" Type="http://schemas.openxmlformats.org/officeDocument/2006/relationships/theme" Target="theme/theme1.xml"/><Relationship Id="rId10" Type="http://schemas.openxmlformats.org/officeDocument/2006/relationships/slide" Target="slides/slide2.xml"/><Relationship Id="rId19" Type="http://schemas.openxmlformats.org/officeDocument/2006/relationships/font" Target="fonts/font5.fntdata"/><Relationship Id="rId31" Type="http://schemas.openxmlformats.org/officeDocument/2006/relationships/font" Target="fonts/font17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1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font" Target="fonts/font16.fntdata"/><Relationship Id="rId35" Type="http://schemas.openxmlformats.org/officeDocument/2006/relationships/viewProps" Target="viewProps.xml"/><Relationship Id="rId8" Type="http://schemas.openxmlformats.org/officeDocument/2006/relationships/slideMaster" Target="slideMasters/slideMaster8.xml"/><Relationship Id="rId3" Type="http://schemas.openxmlformats.org/officeDocument/2006/relationships/slideMaster" Target="slideMasters/slideMaster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 w="9525">
            <a:noFill/>
          </a:ln>
        </p:spPr>
        <p:txBody>
          <a:bodyPr lIns="91425" tIns="91425" rIns="91425" bIns="91425"/>
          <a:lstStyle/>
          <a:p>
            <a:pPr lvl="0" eaLnBrk="1" hangingPunct="1">
              <a:buNone/>
            </a:pPr>
            <a:endParaRPr sz="1200">
              <a:latin typeface="Calibri" panose="020F0502020204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75779" name="Shape 4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 w="9525">
            <a:noFill/>
          </a:ln>
        </p:spPr>
        <p:txBody>
          <a:bodyPr lIns="91425" tIns="91425" rIns="91425" bIns="91425"/>
          <a:lstStyle/>
          <a:p>
            <a:pPr lvl="0" algn="r" eaLnBrk="1" hangingPunct="1">
              <a:buNone/>
            </a:pPr>
            <a:endParaRPr sz="1200">
              <a:latin typeface="Calibri" panose="020F0502020204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75780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>
              <a:gd name="txL" fmla="*/ 0 w 120000"/>
              <a:gd name="txT" fmla="*/ 0 h 120000"/>
              <a:gd name="txR" fmla="*/ 120000 w 120000"/>
              <a:gd name="txB" fmla="*/ 120000 h 120000"/>
            </a:gdLst>
            <a:ahLst/>
            <a:cxnLst/>
            <a:rect l="txL" t="txT" r="txR" b="txB"/>
            <a:pathLst>
              <a:path w="120000" h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5781" name="Shape 6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 w="9525">
            <a:noFill/>
          </a:ln>
        </p:spPr>
        <p:txBody>
          <a:bodyPr lIns="91425" tIns="91425" rIns="91425" bIns="91425"/>
          <a:lstStyle/>
          <a:p>
            <a:pPr lvl="0"/>
            <a:endParaRPr/>
          </a:p>
        </p:txBody>
      </p:sp>
      <p:sp>
        <p:nvSpPr>
          <p:cNvPr id="75782" name="Shape 7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lIns="91425" tIns="91425" rIns="91425" bIns="91425" anchor="b" anchorCtr="0"/>
          <a:lstStyle/>
          <a:p>
            <a:pPr lvl="0" eaLnBrk="1" hangingPunct="1">
              <a:buNone/>
            </a:pPr>
            <a:endParaRPr sz="1200">
              <a:latin typeface="Calibri" panose="020F0502020204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75783" name="Shape 8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lIns="91425" tIns="45700" rIns="91425" bIns="45700" anchor="b" anchorCtr="0"/>
          <a:lstStyle/>
          <a:p>
            <a:pPr lvl="0" algn="r" eaLnBrk="1" hangingPunct="1">
              <a:buNone/>
            </a:pPr>
            <a:fld id="{9A0DB2DC-4C9A-4742-B13C-FB6460FD3503}" type="slidenum">
              <a:rPr lang="en-AU" altLang="zh-CN" sz="1200">
                <a:latin typeface="Calibri" panose="020F0502020204030204"/>
                <a:ea typeface="Calibri" panose="020F0502020204030204"/>
                <a:sym typeface="Calibri" panose="020F0502020204030204"/>
              </a:rPr>
              <a:t>‹#›</a:t>
            </a:fld>
            <a:endParaRPr lang="en-AU" altLang="zh-CN" sz="1200">
              <a:latin typeface="Calibri" panose="020F0502020204030204"/>
              <a:ea typeface="Calibri" panose="020F0502020204030204"/>
              <a:sym typeface="Calibri" panose="020F0502020204030204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sldNum="0" hdr="0" ft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6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Master" Target="../slideMasters/slideMaster7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Master" Target="../slideMasters/slideMaster7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Master" Target="../slideMasters/slideMaster7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Master" Target="../slideMasters/slideMaster7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Master" Target="../slideMasters/slideMaster7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21.tiff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23.tiff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21.tiff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23.tiff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21.tiff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23.tiff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8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8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8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bg>
      <p:bgPr>
        <a:solidFill>
          <a:schemeClr val="bg1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Shape 15"/>
          <p:cNvSpPr txBox="1"/>
          <p:nvPr/>
        </p:nvSpPr>
        <p:spPr>
          <a:xfrm>
            <a:off x="476250" y="2562225"/>
            <a:ext cx="10363200" cy="622300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/>
          <a:lstStyle/>
          <a:p>
            <a:pPr lvl="0" eaLnBrk="1" hangingPunct="1">
              <a:buFont typeface="Calibri" panose="020F0502020204030204"/>
              <a:buNone/>
            </a:pPr>
            <a:endParaRPr sz="4000">
              <a:solidFill>
                <a:srgbClr val="FFFFFF"/>
              </a:solidFill>
              <a:latin typeface="Arial Narrow" panose="020B0606020202030204"/>
              <a:ea typeface="Arial Narrow" panose="020B0606020202030204"/>
              <a:sym typeface="Arial Narrow" panose="020B0606020202030204"/>
            </a:endParaRPr>
          </a:p>
        </p:txBody>
      </p:sp>
      <p:sp>
        <p:nvSpPr>
          <p:cNvPr id="16" name="Shape 16"/>
          <p:cNvSpPr txBox="1">
            <a:spLocks noGrp="1"/>
          </p:cNvSpPr>
          <p:nvPr>
            <p:ph type="body" idx="1"/>
          </p:nvPr>
        </p:nvSpPr>
        <p:spPr>
          <a:xfrm>
            <a:off x="367877" y="2501561"/>
            <a:ext cx="8173296" cy="8321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609600" marR="0" lvl="0" indent="-304800" algn="l" rtl="0"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 panose="020B0604020202020204"/>
              <a:buNone/>
              <a:defRPr sz="4000" b="1" i="0" u="none" strike="noStrike" cap="none">
                <a:solidFill>
                  <a:srgbClr val="FFFFFF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Arial Narrow" panose="020B0606020202030204"/>
              </a:defRPr>
            </a:lvl1pPr>
            <a:lvl2pPr marL="1219200" marR="0" lvl="1" indent="-541655" algn="l" rtl="0">
              <a:spcBef>
                <a:spcPts val="745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Char char="–"/>
              <a:defRPr sz="3735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828800" marR="0" lvl="2" indent="-5080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Char char="•"/>
              <a:defRPr sz="3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2438400" marR="0" lvl="3" indent="-474345" algn="l" rtl="0">
              <a:spcBef>
                <a:spcPts val="53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–"/>
              <a:defRPr sz="2665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3048000" marR="0" lvl="4" indent="-474345" algn="l" rtl="0">
              <a:spcBef>
                <a:spcPts val="53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»"/>
              <a:defRPr sz="2665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3657600" marR="0" lvl="5" indent="-474345" algn="l" rtl="0">
              <a:spcBef>
                <a:spcPts val="53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665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4267200" marR="0" lvl="6" indent="-474345" algn="l" rtl="0">
              <a:spcBef>
                <a:spcPts val="53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665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4876800" marR="0" lvl="7" indent="-474345" algn="l" rtl="0">
              <a:spcBef>
                <a:spcPts val="53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665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5486400" marR="0" lvl="8" indent="-474345" algn="l" rtl="0">
              <a:spcBef>
                <a:spcPts val="53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665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 dirty="0"/>
          </a:p>
        </p:txBody>
      </p:sp>
      <p:sp>
        <p:nvSpPr>
          <p:cNvPr id="17" name="Shape 17"/>
          <p:cNvSpPr txBox="1">
            <a:spLocks noGrp="1"/>
          </p:cNvSpPr>
          <p:nvPr>
            <p:ph type="body" idx="2"/>
          </p:nvPr>
        </p:nvSpPr>
        <p:spPr>
          <a:xfrm>
            <a:off x="373381" y="3248826"/>
            <a:ext cx="8167793" cy="4457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609600" marR="0" lvl="0" indent="-304800" algn="l" rtl="0">
              <a:spcBef>
                <a:spcPts val="48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 panose="020B0604020202020204"/>
              <a:buNone/>
              <a:defRPr sz="2400" b="0" i="0" u="none" strike="noStrike" cap="none">
                <a:solidFill>
                  <a:srgbClr val="FFFFFF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Arial Narrow" panose="020B0606020202030204"/>
              </a:defRPr>
            </a:lvl1pPr>
            <a:lvl2pPr marL="1219200" marR="0" lvl="1" indent="-541655" algn="l" rtl="0">
              <a:spcBef>
                <a:spcPts val="745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Char char="–"/>
              <a:defRPr sz="3735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828800" marR="0" lvl="2" indent="-5080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Char char="•"/>
              <a:defRPr sz="3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2438400" marR="0" lvl="3" indent="-474345" algn="l" rtl="0">
              <a:spcBef>
                <a:spcPts val="53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–"/>
              <a:defRPr sz="2665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3048000" marR="0" lvl="4" indent="-474345" algn="l" rtl="0">
              <a:spcBef>
                <a:spcPts val="53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»"/>
              <a:defRPr sz="2665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3657600" marR="0" lvl="5" indent="-474345" algn="l" rtl="0">
              <a:spcBef>
                <a:spcPts val="53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665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4267200" marR="0" lvl="6" indent="-474345" algn="l" rtl="0">
              <a:spcBef>
                <a:spcPts val="53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665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4876800" marR="0" lvl="7" indent="-474345" algn="l" rtl="0">
              <a:spcBef>
                <a:spcPts val="53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665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5486400" marR="0" lvl="8" indent="-474345" algn="l" rtl="0">
              <a:spcBef>
                <a:spcPts val="53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665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0" name="Google Shape;60;p43"/>
          <p:cNvPicPr preferRelativeResize="0"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Text Placeholder 2"/>
          <p:cNvSpPr>
            <a:spLocks noGrp="1"/>
          </p:cNvSpPr>
          <p:nvPr>
            <p:ph type="body" idx="1"/>
          </p:nvPr>
        </p:nvSpPr>
        <p:spPr>
          <a:xfrm>
            <a:off x="1294001" y="952840"/>
            <a:ext cx="8173296" cy="832191"/>
          </a:xfrm>
          <a:prstGeom prst="rect">
            <a:avLst/>
          </a:prstGeom>
        </p:spPr>
        <p:txBody>
          <a:bodyPr/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1"/>
          <p:cNvSpPr>
            <a:spLocks noGrp="1"/>
          </p:cNvSpPr>
          <p:nvPr>
            <p:ph type="body" idx="2"/>
          </p:nvPr>
        </p:nvSpPr>
        <p:spPr>
          <a:xfrm>
            <a:off x="1299503" y="1541583"/>
            <a:ext cx="8167793" cy="44576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idx="10"/>
          </p:nvPr>
        </p:nvSpPr>
        <p:spPr>
          <a:xfrm>
            <a:off x="261778" y="6258790"/>
            <a:ext cx="8167793" cy="445769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rgbClr val="DA4395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1"/>
          <p:cNvSpPr>
            <a:spLocks noGrp="1"/>
          </p:cNvSpPr>
          <p:nvPr>
            <p:ph type="body" idx="11"/>
          </p:nvPr>
        </p:nvSpPr>
        <p:spPr>
          <a:xfrm>
            <a:off x="213138" y="3059806"/>
            <a:ext cx="8167793" cy="445769"/>
          </a:xfrm>
          <a:prstGeom prst="rect">
            <a:avLst/>
          </a:prstGeom>
        </p:spPr>
        <p:txBody>
          <a:bodyPr/>
          <a:lstStyle>
            <a:lvl1pPr algn="l">
              <a:defRPr sz="1900" b="1">
                <a:solidFill>
                  <a:srgbClr val="DA4395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idx="13"/>
          </p:nvPr>
        </p:nvSpPr>
        <p:spPr>
          <a:xfrm>
            <a:off x="193682" y="3525515"/>
            <a:ext cx="8167793" cy="445769"/>
          </a:xfrm>
          <a:prstGeom prst="rect">
            <a:avLst/>
          </a:prstGeom>
        </p:spPr>
        <p:txBody>
          <a:bodyPr/>
          <a:lstStyle>
            <a:lvl1pPr algn="l">
              <a:defRPr sz="140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4" name="Google Shape;60;p43"/>
          <p:cNvPicPr preferRelativeResize="0"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Text Placeholder 2"/>
          <p:cNvSpPr>
            <a:spLocks noGrp="1"/>
          </p:cNvSpPr>
          <p:nvPr>
            <p:ph type="body" idx="1"/>
          </p:nvPr>
        </p:nvSpPr>
        <p:spPr>
          <a:xfrm>
            <a:off x="233685" y="2596809"/>
            <a:ext cx="8173296" cy="832191"/>
          </a:xfrm>
          <a:prstGeom prst="rect">
            <a:avLst/>
          </a:prstGeom>
        </p:spPr>
        <p:txBody>
          <a:bodyPr/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1"/>
          <p:cNvSpPr>
            <a:spLocks noGrp="1"/>
          </p:cNvSpPr>
          <p:nvPr>
            <p:ph type="body" idx="2"/>
          </p:nvPr>
        </p:nvSpPr>
        <p:spPr>
          <a:xfrm>
            <a:off x="261778" y="3206115"/>
            <a:ext cx="8167793" cy="44576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idx="10"/>
          </p:nvPr>
        </p:nvSpPr>
        <p:spPr>
          <a:xfrm>
            <a:off x="261778" y="6258790"/>
            <a:ext cx="8167793" cy="445769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rgbClr val="DA4395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1"/>
          <p:cNvSpPr>
            <a:spLocks noGrp="1"/>
          </p:cNvSpPr>
          <p:nvPr>
            <p:ph type="body" idx="11"/>
          </p:nvPr>
        </p:nvSpPr>
        <p:spPr>
          <a:xfrm>
            <a:off x="261778" y="3983941"/>
            <a:ext cx="8167793" cy="445769"/>
          </a:xfrm>
          <a:prstGeom prst="rect">
            <a:avLst/>
          </a:prstGeom>
        </p:spPr>
        <p:txBody>
          <a:bodyPr/>
          <a:lstStyle>
            <a:lvl1pPr algn="l">
              <a:defRPr sz="1900" b="1">
                <a:solidFill>
                  <a:srgbClr val="DA4395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idx="13"/>
          </p:nvPr>
        </p:nvSpPr>
        <p:spPr>
          <a:xfrm>
            <a:off x="261778" y="4284274"/>
            <a:ext cx="8167793" cy="445769"/>
          </a:xfrm>
          <a:prstGeom prst="rect">
            <a:avLst/>
          </a:prstGeom>
        </p:spPr>
        <p:txBody>
          <a:bodyPr/>
          <a:lstStyle>
            <a:lvl1pPr algn="l">
              <a:defRPr sz="140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8" name="Google Shape;67;p44"/>
          <p:cNvPicPr preferRelativeResize="0"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2" name="Google Shape;72;p45"/>
          <p:cNvPicPr preferRelativeResize="0"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Text Placeholder 2"/>
          <p:cNvSpPr>
            <a:spLocks noGrp="1"/>
          </p:cNvSpPr>
          <p:nvPr>
            <p:ph type="body" idx="1"/>
          </p:nvPr>
        </p:nvSpPr>
        <p:spPr>
          <a:xfrm>
            <a:off x="3113072" y="1930871"/>
            <a:ext cx="8173296" cy="832191"/>
          </a:xfrm>
          <a:prstGeom prst="rect">
            <a:avLst/>
          </a:prstGeom>
        </p:spPr>
        <p:txBody>
          <a:bodyPr/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1"/>
          <p:cNvSpPr>
            <a:spLocks noGrp="1"/>
          </p:cNvSpPr>
          <p:nvPr>
            <p:ph type="body" idx="2"/>
          </p:nvPr>
        </p:nvSpPr>
        <p:spPr>
          <a:xfrm>
            <a:off x="3141165" y="2540177"/>
            <a:ext cx="8167793" cy="44576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idx="10"/>
          </p:nvPr>
        </p:nvSpPr>
        <p:spPr>
          <a:xfrm>
            <a:off x="3141165" y="5592852"/>
            <a:ext cx="8167793" cy="445769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rgbClr val="DA4395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1"/>
          <p:cNvSpPr>
            <a:spLocks noGrp="1"/>
          </p:cNvSpPr>
          <p:nvPr>
            <p:ph type="body" idx="11"/>
          </p:nvPr>
        </p:nvSpPr>
        <p:spPr>
          <a:xfrm>
            <a:off x="3141165" y="3318003"/>
            <a:ext cx="8167793" cy="445769"/>
          </a:xfrm>
          <a:prstGeom prst="rect">
            <a:avLst/>
          </a:prstGeom>
        </p:spPr>
        <p:txBody>
          <a:bodyPr/>
          <a:lstStyle>
            <a:lvl1pPr algn="l">
              <a:defRPr sz="1900" b="1">
                <a:solidFill>
                  <a:srgbClr val="DA4395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idx="13"/>
          </p:nvPr>
        </p:nvSpPr>
        <p:spPr>
          <a:xfrm>
            <a:off x="3141165" y="3618336"/>
            <a:ext cx="8167793" cy="445769"/>
          </a:xfrm>
          <a:prstGeom prst="rect">
            <a:avLst/>
          </a:prstGeom>
        </p:spPr>
        <p:txBody>
          <a:bodyPr/>
          <a:lstStyle>
            <a:lvl1pPr algn="l">
              <a:defRPr sz="140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6" name="Google Shape;173;p60"/>
          <p:cNvPicPr preferRelativeResize="0"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65992" y="354990"/>
            <a:ext cx="8173296" cy="832191"/>
          </a:xfrm>
          <a:prstGeom prst="rect">
            <a:avLst/>
          </a:prstGeom>
        </p:spPr>
        <p:txBody>
          <a:bodyPr/>
          <a:lstStyle>
            <a:lvl1pPr algn="r">
              <a:defRPr sz="4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1"/>
          <p:cNvSpPr>
            <a:spLocks noGrp="1"/>
          </p:cNvSpPr>
          <p:nvPr>
            <p:ph type="body" idx="2"/>
          </p:nvPr>
        </p:nvSpPr>
        <p:spPr>
          <a:xfrm>
            <a:off x="3394085" y="964296"/>
            <a:ext cx="8167793" cy="445769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idx="10"/>
          </p:nvPr>
        </p:nvSpPr>
        <p:spPr>
          <a:xfrm>
            <a:off x="3394085" y="4016971"/>
            <a:ext cx="8167793" cy="445769"/>
          </a:xfrm>
          <a:prstGeom prst="rect">
            <a:avLst/>
          </a:prstGeom>
        </p:spPr>
        <p:txBody>
          <a:bodyPr/>
          <a:lstStyle>
            <a:lvl1pPr algn="r">
              <a:defRPr sz="1600">
                <a:solidFill>
                  <a:srgbClr val="DA4395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1"/>
          <p:cNvSpPr>
            <a:spLocks noGrp="1"/>
          </p:cNvSpPr>
          <p:nvPr>
            <p:ph type="body" idx="11"/>
          </p:nvPr>
        </p:nvSpPr>
        <p:spPr>
          <a:xfrm>
            <a:off x="3394085" y="1742122"/>
            <a:ext cx="8167793" cy="445769"/>
          </a:xfrm>
          <a:prstGeom prst="rect">
            <a:avLst/>
          </a:prstGeom>
        </p:spPr>
        <p:txBody>
          <a:bodyPr/>
          <a:lstStyle>
            <a:lvl1pPr algn="r">
              <a:defRPr sz="1900" b="1">
                <a:solidFill>
                  <a:srgbClr val="DA4395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idx="13"/>
          </p:nvPr>
        </p:nvSpPr>
        <p:spPr>
          <a:xfrm>
            <a:off x="3394085" y="2042455"/>
            <a:ext cx="8167793" cy="445769"/>
          </a:xfrm>
          <a:prstGeom prst="rect">
            <a:avLst/>
          </a:prstGeom>
        </p:spPr>
        <p:txBody>
          <a:bodyPr/>
          <a:lstStyle>
            <a:lvl1pPr algn="r">
              <a:defRPr sz="140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_image option 3" preserve="1" userDrawn="1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Shape 159"/>
          <p:cNvPicPr preferRelativeResize="0">
            <a:picLocks noChangeAspect="1"/>
          </p:cNvPicPr>
          <p:nvPr/>
        </p:nvPicPr>
        <p:blipFill>
          <a:blip r:embed="rId2"/>
          <a:srcRect r="64111" b="6467"/>
          <a:stretch>
            <a:fillRect/>
          </a:stretch>
        </p:blipFill>
        <p:spPr>
          <a:xfrm>
            <a:off x="8618538" y="0"/>
            <a:ext cx="3014662" cy="6858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4339" name="Picture 4" descr="Image result for group of eight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6181725"/>
            <a:ext cx="1370013" cy="6445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Subtitle 2"/>
          <p:cNvSpPr txBox="1"/>
          <p:nvPr/>
        </p:nvSpPr>
        <p:spPr>
          <a:xfrm>
            <a:off x="379413" y="2060575"/>
            <a:ext cx="6157913" cy="4032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0" i="0" kern="1200" baseline="0">
                <a:solidFill>
                  <a:schemeClr val="bg1">
                    <a:lumMod val="85000"/>
                  </a:schemeClr>
                </a:solidFill>
                <a:latin typeface="Arial Narrow" panose="020B0606020202030204" pitchFamily="34" charset="0"/>
                <a:ea typeface="+mn-ea"/>
                <a:cs typeface="Arial Narrow" panose="020B060602020203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DA4395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 Narrow" panose="020B0606020202030204" pitchFamily="34" charset="0"/>
                <a:sym typeface="Arial" panose="020B0604020202020204"/>
              </a:rPr>
              <a:t>Dinh Phung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 Narrow" panose="020B0606020202030204" pitchFamily="34" charset="0"/>
                <a:sym typeface="Arial" panose="020B0604020202020204"/>
              </a:rPr>
              <a:t>, PhD</a:t>
            </a:r>
          </a:p>
        </p:txBody>
      </p:sp>
      <p:sp>
        <p:nvSpPr>
          <p:cNvPr id="5" name="Subtitle 2"/>
          <p:cNvSpPr txBox="1"/>
          <p:nvPr/>
        </p:nvSpPr>
        <p:spPr>
          <a:xfrm>
            <a:off x="368300" y="2338388"/>
            <a:ext cx="5838825" cy="11207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0" i="0" kern="1200" baseline="0">
                <a:solidFill>
                  <a:schemeClr val="bg1">
                    <a:lumMod val="85000"/>
                  </a:schemeClr>
                </a:solidFill>
                <a:latin typeface="Arial Narrow" panose="020B0606020202030204" pitchFamily="34" charset="0"/>
                <a:ea typeface="+mn-ea"/>
                <a:cs typeface="Arial Narrow" panose="020B060602020203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 Narrow" panose="020B0606020202030204" pitchFamily="34" charset="0"/>
                <a:sym typeface="Arial" panose="020B0604020202020204"/>
              </a:rPr>
              <a:t>Professor of Machine Learning and Data Science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 Narrow" panose="020B0606020202030204" pitchFamily="34" charset="0"/>
                <a:sym typeface="Arial" panose="020B0604020202020204"/>
              </a:rPr>
              <a:t>Director (Research and Engagement),</a:t>
            </a:r>
            <a:b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 Narrow" panose="020B0606020202030204" pitchFamily="34" charset="0"/>
                <a:sym typeface="Arial" panose="020B0604020202020204"/>
              </a:rPr>
            </a:b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 Narrow" panose="020B0606020202030204" pitchFamily="34" charset="0"/>
                <a:sym typeface="Arial" panose="020B0604020202020204"/>
              </a:rPr>
              <a:t>Department of Data Science and AI, Faculty of Information Technology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 Narrow" panose="020B0606020202030204" pitchFamily="34" charset="0"/>
                <a:sym typeface="Arial" panose="020B0604020202020204"/>
              </a:rPr>
              <a:t>Email: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 Narrow" panose="020B0606020202030204" pitchFamily="34" charset="0"/>
                <a:sym typeface="Arial" panose="020B0604020202020204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D01279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/>
                <a:sym typeface="Arial" panose="020B0604020202020204"/>
              </a:rPr>
              <a:t>dinh.phung@monash.edu</a:t>
            </a: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D01279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Arial" panose="020B0604020202020204"/>
              <a:sym typeface="Arial" panose="020B0604020202020204"/>
            </a:endParaRPr>
          </a:p>
        </p:txBody>
      </p:sp>
      <p:sp>
        <p:nvSpPr>
          <p:cNvPr id="6" name="Text Placeholder 2"/>
          <p:cNvSpPr>
            <a:spLocks noGrp="1"/>
          </p:cNvSpPr>
          <p:nvPr>
            <p:ph type="body" idx="1"/>
          </p:nvPr>
        </p:nvSpPr>
        <p:spPr>
          <a:xfrm>
            <a:off x="379600" y="723317"/>
            <a:ext cx="8173296" cy="83219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>
                <a:solidFill>
                  <a:srgbClr val="0070C0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1"/>
          <p:cNvSpPr>
            <a:spLocks noGrp="1"/>
          </p:cNvSpPr>
          <p:nvPr>
            <p:ph type="body" idx="2"/>
          </p:nvPr>
        </p:nvSpPr>
        <p:spPr>
          <a:xfrm>
            <a:off x="407693" y="1332623"/>
            <a:ext cx="8167793" cy="44576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0070C0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1"/>
          <p:cNvSpPr>
            <a:spLocks noGrp="1"/>
          </p:cNvSpPr>
          <p:nvPr>
            <p:ph type="body" idx="10"/>
          </p:nvPr>
        </p:nvSpPr>
        <p:spPr>
          <a:xfrm>
            <a:off x="2265518" y="6299558"/>
            <a:ext cx="4659153" cy="4457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kumimoji="0" lang="en-AU" sz="1600" b="0" i="0" u="none" strike="noStrike" kern="1200" cap="none" spc="0" normalizeH="0" baseline="0" dirty="0">
                <a:ln>
                  <a:noFill/>
                </a:ln>
                <a:solidFill>
                  <a:srgbClr val="D01279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/>
                <a:sym typeface="Arial" panose="020B0604020202020204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_image option 3" preserve="1" userDrawn="1">
  <p:cSld name="1_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Shape 159"/>
          <p:cNvPicPr preferRelativeResize="0">
            <a:picLocks noChangeAspect="1"/>
          </p:cNvPicPr>
          <p:nvPr/>
        </p:nvPicPr>
        <p:blipFill>
          <a:blip r:embed="rId2"/>
          <a:srcRect r="64111" b="6467"/>
          <a:stretch>
            <a:fillRect/>
          </a:stretch>
        </p:blipFill>
        <p:spPr>
          <a:xfrm>
            <a:off x="8618538" y="0"/>
            <a:ext cx="3014662" cy="6858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5363" name="Picture 4" descr="Image result for group of eight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6181725"/>
            <a:ext cx="1370013" cy="6445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Subtitle 2"/>
          <p:cNvSpPr txBox="1"/>
          <p:nvPr/>
        </p:nvSpPr>
        <p:spPr>
          <a:xfrm>
            <a:off x="1463675" y="2355850"/>
            <a:ext cx="6159500" cy="4032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0" i="0" kern="1200" baseline="0">
                <a:solidFill>
                  <a:schemeClr val="bg1">
                    <a:lumMod val="85000"/>
                  </a:schemeClr>
                </a:solidFill>
                <a:latin typeface="Arial Narrow" panose="020B0606020202030204" pitchFamily="34" charset="0"/>
                <a:ea typeface="+mn-ea"/>
                <a:cs typeface="Arial Narrow" panose="020B060602020203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01279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/>
                <a:sym typeface="Arial" panose="020B0604020202020204"/>
              </a:rPr>
              <a:t>Dinh Phung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 Narrow" panose="020B0606020202030204" pitchFamily="34" charset="0"/>
                <a:sym typeface="Arial" panose="020B0604020202020204"/>
              </a:rPr>
              <a:t>, PhD</a:t>
            </a:r>
          </a:p>
        </p:txBody>
      </p:sp>
      <p:sp>
        <p:nvSpPr>
          <p:cNvPr id="5" name="Subtitle 2"/>
          <p:cNvSpPr txBox="1"/>
          <p:nvPr/>
        </p:nvSpPr>
        <p:spPr>
          <a:xfrm>
            <a:off x="1624013" y="3121025"/>
            <a:ext cx="5838825" cy="11207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0" i="0" kern="1200" baseline="0">
                <a:solidFill>
                  <a:schemeClr val="bg1">
                    <a:lumMod val="85000"/>
                  </a:schemeClr>
                </a:solidFill>
                <a:latin typeface="Arial Narrow" panose="020B0606020202030204" pitchFamily="34" charset="0"/>
                <a:ea typeface="+mn-ea"/>
                <a:cs typeface="Arial Narrow" panose="020B060602020203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 Narrow" panose="020B0606020202030204" pitchFamily="34" charset="0"/>
                <a:sym typeface="Arial" panose="020B0604020202020204"/>
              </a:rPr>
              <a:t>Professor of Machine Learning and Data Science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 Narrow" panose="020B0606020202030204" pitchFamily="34" charset="0"/>
                <a:sym typeface="Arial" panose="020B0604020202020204"/>
              </a:rPr>
              <a:t>Director (Research and Engagement),</a:t>
            </a:r>
            <a:b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 Narrow" panose="020B0606020202030204" pitchFamily="34" charset="0"/>
                <a:sym typeface="Arial" panose="020B0604020202020204"/>
              </a:rPr>
            </a:b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 Narrow" panose="020B0606020202030204" pitchFamily="34" charset="0"/>
                <a:sym typeface="Arial" panose="020B0604020202020204"/>
              </a:rPr>
              <a:t>Department of Data Science and AI, Faculty of Information Technology 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 Narrow" panose="020B0606020202030204" pitchFamily="34" charset="0"/>
                <a:sym typeface="Arial" panose="020B0604020202020204"/>
              </a:rPr>
              <a:t>Email: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 Narrow" panose="020B0606020202030204" pitchFamily="34" charset="0"/>
                <a:sym typeface="Arial" panose="020B0604020202020204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D01279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/>
                <a:sym typeface="Arial" panose="020B0604020202020204"/>
              </a:rPr>
              <a:t>dinh.phung@monash.edu</a:t>
            </a: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D01279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Arial" panose="020B0604020202020204"/>
              <a:sym typeface="Arial" panose="020B0604020202020204"/>
            </a:endParaRPr>
          </a:p>
        </p:txBody>
      </p:sp>
      <p:sp>
        <p:nvSpPr>
          <p:cNvPr id="6" name="Text Placeholder 2"/>
          <p:cNvSpPr>
            <a:spLocks noGrp="1"/>
          </p:cNvSpPr>
          <p:nvPr>
            <p:ph type="body" idx="1"/>
          </p:nvPr>
        </p:nvSpPr>
        <p:spPr>
          <a:xfrm>
            <a:off x="379600" y="739435"/>
            <a:ext cx="8173296" cy="83219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>
                <a:solidFill>
                  <a:srgbClr val="0070C0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1"/>
          <p:cNvSpPr>
            <a:spLocks noGrp="1"/>
          </p:cNvSpPr>
          <p:nvPr>
            <p:ph type="body" idx="2"/>
          </p:nvPr>
        </p:nvSpPr>
        <p:spPr>
          <a:xfrm>
            <a:off x="407693" y="1348741"/>
            <a:ext cx="8167793" cy="4457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rgbClr val="0070C0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"/>
          <p:cNvSpPr>
            <a:spLocks noGrp="1"/>
          </p:cNvSpPr>
          <p:nvPr>
            <p:ph type="body" idx="10"/>
          </p:nvPr>
        </p:nvSpPr>
        <p:spPr>
          <a:xfrm>
            <a:off x="2265518" y="6280508"/>
            <a:ext cx="4659153" cy="4457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kumimoji="0" lang="en-AU" sz="1600" b="0" i="0" u="none" strike="noStrike" kern="1200" cap="none" spc="0" normalizeH="0" baseline="0" dirty="0">
                <a:ln>
                  <a:noFill/>
                </a:ln>
                <a:solidFill>
                  <a:srgbClr val="D01279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/>
                <a:sym typeface="Arial" panose="020B0604020202020204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lstStyle/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  <a:t>‹#›</a:t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  <p:hf hd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  <a:t>‹#›</a:t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  <p:hf hd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lstStyle/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  <a:t>‹#›</a:t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/>
          </p:cNvSpPr>
          <p:nvPr>
            <p:ph type="body" idx="1"/>
          </p:nvPr>
        </p:nvSpPr>
        <p:spPr>
          <a:xfrm>
            <a:off x="379600" y="1891960"/>
            <a:ext cx="8173296" cy="832191"/>
          </a:xfrm>
          <a:prstGeom prst="rect">
            <a:avLst/>
          </a:prstGeom>
        </p:spPr>
        <p:txBody>
          <a:bodyPr/>
          <a:lstStyle>
            <a:lvl1pPr>
              <a:defRPr sz="4000" b="1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1"/>
          <p:cNvSpPr>
            <a:spLocks noGrp="1"/>
          </p:cNvSpPr>
          <p:nvPr>
            <p:ph type="body" idx="2"/>
          </p:nvPr>
        </p:nvSpPr>
        <p:spPr>
          <a:xfrm>
            <a:off x="407693" y="2501266"/>
            <a:ext cx="8167793" cy="44576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"/>
          <p:cNvSpPr>
            <a:spLocks noGrp="1"/>
          </p:cNvSpPr>
          <p:nvPr>
            <p:ph type="body" idx="10"/>
          </p:nvPr>
        </p:nvSpPr>
        <p:spPr>
          <a:xfrm>
            <a:off x="407693" y="5553941"/>
            <a:ext cx="8167793" cy="445769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rgbClr val="DA4395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1"/>
          <p:cNvSpPr>
            <a:spLocks noGrp="1"/>
          </p:cNvSpPr>
          <p:nvPr>
            <p:ph type="body" idx="11"/>
          </p:nvPr>
        </p:nvSpPr>
        <p:spPr>
          <a:xfrm>
            <a:off x="407693" y="3279092"/>
            <a:ext cx="8167793" cy="445769"/>
          </a:xfrm>
          <a:prstGeom prst="rect">
            <a:avLst/>
          </a:prstGeom>
        </p:spPr>
        <p:txBody>
          <a:bodyPr/>
          <a:lstStyle>
            <a:lvl1pPr algn="l">
              <a:defRPr sz="1900" b="1">
                <a:solidFill>
                  <a:srgbClr val="DA4395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1"/>
          <p:cNvSpPr>
            <a:spLocks noGrp="1"/>
          </p:cNvSpPr>
          <p:nvPr>
            <p:ph type="body" idx="13"/>
          </p:nvPr>
        </p:nvSpPr>
        <p:spPr>
          <a:xfrm>
            <a:off x="407693" y="3579425"/>
            <a:ext cx="8167793" cy="445769"/>
          </a:xfrm>
          <a:prstGeom prst="rect">
            <a:avLst/>
          </a:prstGeom>
        </p:spPr>
        <p:txBody>
          <a:bodyPr/>
          <a:lstStyle>
            <a:lvl1pPr algn="l">
              <a:defRPr sz="140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  <a:t>‹#›</a:t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lstStyle/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  <a:t>‹#›</a:t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  <p:hf hd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  <a:t>‹#›</a:t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  <p:hf hd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lstStyle/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  <a:t>‹#›</a:t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479797" y="506453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lstStyle/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  <a:t>‹#›</a:t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  <p:hf hd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  <a:t>‹#›</a:t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  <p:hf hd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lstStyle/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  <a:t>‹#›</a:t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lstStyle/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  <a:t>‹#›</a:t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  <a:t>‹#›</a:t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  <a:t>‹#›</a:t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/>
          </p:cNvSpPr>
          <p:nvPr>
            <p:ph type="body" idx="1"/>
          </p:nvPr>
        </p:nvSpPr>
        <p:spPr>
          <a:xfrm>
            <a:off x="379600" y="1891960"/>
            <a:ext cx="8173296" cy="832191"/>
          </a:xfrm>
          <a:prstGeom prst="rect">
            <a:avLst/>
          </a:prstGeom>
        </p:spPr>
        <p:txBody>
          <a:bodyPr/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1"/>
          <p:cNvSpPr>
            <a:spLocks noGrp="1"/>
          </p:cNvSpPr>
          <p:nvPr>
            <p:ph type="body" idx="2"/>
          </p:nvPr>
        </p:nvSpPr>
        <p:spPr>
          <a:xfrm>
            <a:off x="407693" y="2501266"/>
            <a:ext cx="8167793" cy="44576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"/>
          <p:cNvSpPr>
            <a:spLocks noGrp="1"/>
          </p:cNvSpPr>
          <p:nvPr>
            <p:ph type="body" idx="10"/>
          </p:nvPr>
        </p:nvSpPr>
        <p:spPr>
          <a:xfrm>
            <a:off x="407693" y="5553941"/>
            <a:ext cx="8167793" cy="445769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rgbClr val="DA4395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1"/>
          <p:cNvSpPr>
            <a:spLocks noGrp="1"/>
          </p:cNvSpPr>
          <p:nvPr>
            <p:ph type="body" idx="11"/>
          </p:nvPr>
        </p:nvSpPr>
        <p:spPr>
          <a:xfrm>
            <a:off x="407693" y="3279092"/>
            <a:ext cx="8167793" cy="445769"/>
          </a:xfrm>
          <a:prstGeom prst="rect">
            <a:avLst/>
          </a:prstGeom>
        </p:spPr>
        <p:txBody>
          <a:bodyPr/>
          <a:lstStyle>
            <a:lvl1pPr algn="l">
              <a:defRPr sz="1900" b="1">
                <a:solidFill>
                  <a:srgbClr val="DA4395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"/>
          <p:cNvSpPr>
            <a:spLocks noGrp="1"/>
          </p:cNvSpPr>
          <p:nvPr>
            <p:ph type="body" idx="13"/>
          </p:nvPr>
        </p:nvSpPr>
        <p:spPr>
          <a:xfrm>
            <a:off x="407693" y="3579425"/>
            <a:ext cx="8167793" cy="445769"/>
          </a:xfrm>
          <a:prstGeom prst="rect">
            <a:avLst/>
          </a:prstGeom>
        </p:spPr>
        <p:txBody>
          <a:bodyPr/>
          <a:lstStyle>
            <a:lvl1pPr algn="l">
              <a:defRPr sz="140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  <a:t>‹#›</a:t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lstStyle/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  <a:t>‹#›</a:t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</p:cSld>
  <p:clrMapOvr>
    <a:masterClrMapping/>
  </p:clrMapOvr>
  <p:hf sldNum="0" hdr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_image option 3" preserve="1" userDrawn="1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663476"/>
          </a:xfrm>
          <a:prstGeom prst="rect">
            <a:avLst/>
          </a:prstGeom>
        </p:spPr>
        <p:txBody>
          <a:bodyPr/>
          <a:lstStyle>
            <a:lvl1pPr>
              <a:defRPr sz="3030" b="0">
                <a:solidFill>
                  <a:srgbClr val="016AAB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174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/>
          <a:p>
            <a:pPr lvl="0" eaLnBrk="1" hangingPunct="1">
              <a:buNone/>
            </a:pPr>
            <a:fld id="{BB962C8B-B14F-4D97-AF65-F5344CB8AC3E}" type="datetime1">
              <a:rPr lang="en-AU" altLang="zh-CN"/>
              <a:t>13/09/2021</a:t>
            </a:fld>
            <a:endParaRPr lang="en-AU" altLang="zh-CN"/>
          </a:p>
        </p:txBody>
      </p:sp>
      <p:sp>
        <p:nvSpPr>
          <p:cNvPr id="3174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/>
          <a:p>
            <a:pPr lvl="0" eaLnBrk="1" hangingPunct="1">
              <a:buNone/>
            </a:pPr>
            <a:endParaRPr lang="en-AU" altLang="x-none"/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/>
          <a:p>
            <a:pPr lvl="0" eaLnBrk="1" hangingPunct="1">
              <a:buNone/>
            </a:pPr>
            <a:fld id="{9A0DB2DC-4C9A-4742-B13C-FB6460FD3503}" type="slidenum">
              <a:rPr lang="en-AU" altLang="zh-CN"/>
              <a:t>‹#›</a:t>
            </a:fld>
            <a:endParaRPr lang="en-AU" altLang="zh-CN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2770" name="Date Placeholder 4"/>
          <p:cNvSpPr>
            <a:spLocks noGrp="1"/>
          </p:cNvSpPr>
          <p:nvPr>
            <p:ph type="dt" sz="half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/>
          <a:p>
            <a:pPr lvl="0" eaLnBrk="1" hangingPunct="1">
              <a:buNone/>
            </a:pPr>
            <a:fld id="{BB962C8B-B14F-4D97-AF65-F5344CB8AC3E}" type="datetime1">
              <a:rPr lang="en-AU" altLang="zh-CN"/>
              <a:t>13/09/2021</a:t>
            </a:fld>
            <a:endParaRPr lang="en-AU" altLang="zh-CN"/>
          </a:p>
        </p:txBody>
      </p:sp>
      <p:sp>
        <p:nvSpPr>
          <p:cNvPr id="3277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/>
          <a:p>
            <a:pPr lvl="0" eaLnBrk="1" hangingPunct="1">
              <a:buNone/>
            </a:pPr>
            <a:endParaRPr lang="en-AU" altLang="x-none"/>
          </a:p>
        </p:txBody>
      </p:sp>
      <p:sp>
        <p:nvSpPr>
          <p:cNvPr id="3277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/>
          <a:p>
            <a:pPr lvl="0" eaLnBrk="1" hangingPunct="1">
              <a:buNone/>
            </a:pPr>
            <a:fld id="{9A0DB2DC-4C9A-4742-B13C-FB6460FD3503}" type="slidenum">
              <a:rPr lang="en-AU" altLang="zh-CN"/>
              <a:t>‹#›</a:t>
            </a:fld>
            <a:endParaRPr lang="en-AU" altLang="zh-CN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lstStyle/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" panose="020B0604020202020204" pitchFamily="34" charset="0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  <a:sym typeface="Arial" panose="020B0604020202020204"/>
              </a:rPr>
              <a:t>‹#›</a:t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  <p:hf hd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lstStyle/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" panose="020B0604020202020204" pitchFamily="34" charset="0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  <a:sym typeface="Arial" panose="020B0604020202020204"/>
              </a:rPr>
              <a:t>‹#›</a:t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  <p:hf hd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lstStyle/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" panose="020B0604020202020204" pitchFamily="34" charset="0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  <a:sym typeface="Arial" panose="020B0604020202020204"/>
              </a:rPr>
              <a:t>‹#›</a:t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  <p:hf hd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lstStyle/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" panose="020B0604020202020204" pitchFamily="34" charset="0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  <a:sym typeface="Arial" panose="020B0604020202020204"/>
              </a:rPr>
              <a:t>‹#›</a:t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lstStyle/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" panose="020B0604020202020204" pitchFamily="34" charset="0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  <a:sym typeface="Arial" panose="020B0604020202020204"/>
              </a:rPr>
              <a:t>‹#›</a:t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/>
          </p:cNvSpPr>
          <p:nvPr>
            <p:ph type="body" idx="1"/>
          </p:nvPr>
        </p:nvSpPr>
        <p:spPr>
          <a:xfrm>
            <a:off x="379600" y="1891960"/>
            <a:ext cx="8173296" cy="832191"/>
          </a:xfrm>
          <a:prstGeom prst="rect">
            <a:avLst/>
          </a:prstGeom>
        </p:spPr>
        <p:txBody>
          <a:bodyPr/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1"/>
          <p:cNvSpPr>
            <a:spLocks noGrp="1"/>
          </p:cNvSpPr>
          <p:nvPr>
            <p:ph type="body" idx="2"/>
          </p:nvPr>
        </p:nvSpPr>
        <p:spPr>
          <a:xfrm>
            <a:off x="407693" y="2501266"/>
            <a:ext cx="8167793" cy="445769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1"/>
          <p:cNvSpPr>
            <a:spLocks noGrp="1"/>
          </p:cNvSpPr>
          <p:nvPr>
            <p:ph type="body" idx="10"/>
          </p:nvPr>
        </p:nvSpPr>
        <p:spPr>
          <a:xfrm>
            <a:off x="2265518" y="5996988"/>
            <a:ext cx="4659153" cy="445769"/>
          </a:xfrm>
          <a:prstGeom prst="rect">
            <a:avLst/>
          </a:prstGeom>
        </p:spPr>
        <p:txBody>
          <a:bodyPr/>
          <a:lstStyle>
            <a:lvl1pPr algn="ctr">
              <a:defRPr sz="1600">
                <a:solidFill>
                  <a:srgbClr val="DA4395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"/>
          <p:cNvSpPr>
            <a:spLocks noGrp="1"/>
          </p:cNvSpPr>
          <p:nvPr>
            <p:ph type="body" idx="11"/>
          </p:nvPr>
        </p:nvSpPr>
        <p:spPr>
          <a:xfrm>
            <a:off x="407693" y="3279092"/>
            <a:ext cx="8167793" cy="445769"/>
          </a:xfrm>
          <a:prstGeom prst="rect">
            <a:avLst/>
          </a:prstGeom>
        </p:spPr>
        <p:txBody>
          <a:bodyPr/>
          <a:lstStyle>
            <a:lvl1pPr algn="ctr">
              <a:defRPr sz="1900" b="1">
                <a:solidFill>
                  <a:srgbClr val="DA4395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"/>
          <p:cNvSpPr>
            <a:spLocks noGrp="1"/>
          </p:cNvSpPr>
          <p:nvPr>
            <p:ph type="body" idx="13"/>
          </p:nvPr>
        </p:nvSpPr>
        <p:spPr>
          <a:xfrm>
            <a:off x="407693" y="4192271"/>
            <a:ext cx="8167793" cy="872710"/>
          </a:xfrm>
          <a:prstGeom prst="rect">
            <a:avLst/>
          </a:prstGeom>
        </p:spPr>
        <p:txBody>
          <a:bodyPr/>
          <a:lstStyle>
            <a:lvl1pPr algn="ctr">
              <a:defRPr sz="140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  <a:sym typeface="Arial" panose="020B0604020202020204"/>
              </a:rPr>
              <a:t>‹#›</a:t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  <a:sym typeface="Arial" panose="020B0604020202020204"/>
              </a:rPr>
              <a:t>‹#›</a:t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lstStyle/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" panose="020B0604020202020204" pitchFamily="34" charset="0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  <a:sym typeface="Arial" panose="020B0604020202020204"/>
              </a:rPr>
              <a:t>‹#›</a:t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lstStyle/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" panose="020B0604020202020204" pitchFamily="34" charset="0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  <a:sym typeface="Arial" panose="020B0604020202020204"/>
              </a:rPr>
              <a:t>‹#›</a:t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</p:cSld>
  <p:clrMapOvr>
    <a:masterClrMapping/>
  </p:clrMapOvr>
  <p:hf sldNum="0" hdr="0" ftr="0" dt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_image option 3" preserve="1" userDrawn="1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663476"/>
          </a:xfrm>
          <a:prstGeom prst="rect">
            <a:avLst/>
          </a:prstGeom>
        </p:spPr>
        <p:txBody>
          <a:bodyPr/>
          <a:lstStyle>
            <a:lvl1pPr>
              <a:defRPr sz="3030" b="0">
                <a:solidFill>
                  <a:srgbClr val="016AA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lstStyle/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Calibri" panose="020F0502020204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  <a:t>‹#›</a:t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 Light" panose="020F0302020204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Calibri Light" panose="020F0302020204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Calibri Light" panose="020F0302020204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Calibri Light" panose="020F0302020204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  <p:hf hdr="0" dt="0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lstStyle/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Calibri" panose="020F0502020204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  <a:t>‹#›</a:t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 Light" panose="020F0302020204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Calibri Light" panose="020F0302020204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Calibri Light" panose="020F0302020204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Calibri Light" panose="020F0302020204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  <p:hf hdr="0" dt="0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lstStyle/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Calibri" panose="020F0502020204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  <a:t>‹#›</a:t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 Light" panose="020F0302020204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Calibri Light" panose="020F0302020204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Calibri Light" panose="020F0302020204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Calibri Light" panose="020F0302020204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  <p:hf hdr="0" dt="0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lstStyle/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Calibri" panose="020F0502020204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  <a:t>‹#›</a:t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 Light" panose="020F0302020204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Calibri Light" panose="020F0302020204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Calibri Light" panose="020F0302020204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Calibri Light" panose="020F0302020204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Calibri Light" panose="020F0302020204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Calibri Light" panose="020F0302020204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Calibri Light" panose="020F0302020204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lstStyle/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Calibri" panose="020F0502020204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  <a:t>‹#›</a:t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 Light" panose="020F0302020204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Calibri Light" panose="020F0302020204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Calibri Light" panose="020F0302020204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Calibri Light" panose="020F0302020204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Calibri Light" panose="020F0302020204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Calibri Light" panose="020F0302020204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Calibri Light" panose="020F0302020204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9600" y="1891960"/>
            <a:ext cx="8173296" cy="832191"/>
          </a:xfrm>
          <a:prstGeom prst="rect">
            <a:avLst/>
          </a:prstGeom>
        </p:spPr>
        <p:txBody>
          <a:bodyPr/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1"/>
          <p:cNvSpPr>
            <a:spLocks noGrp="1"/>
          </p:cNvSpPr>
          <p:nvPr>
            <p:ph type="body" idx="2"/>
          </p:nvPr>
        </p:nvSpPr>
        <p:spPr>
          <a:xfrm>
            <a:off x="407693" y="2501266"/>
            <a:ext cx="8167793" cy="44576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1"/>
          <p:cNvSpPr>
            <a:spLocks noGrp="1"/>
          </p:cNvSpPr>
          <p:nvPr>
            <p:ph type="body" idx="10"/>
          </p:nvPr>
        </p:nvSpPr>
        <p:spPr>
          <a:xfrm>
            <a:off x="407693" y="5553941"/>
            <a:ext cx="8167793" cy="445769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rgbClr val="DA4395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idx="11"/>
          </p:nvPr>
        </p:nvSpPr>
        <p:spPr>
          <a:xfrm>
            <a:off x="407693" y="3279092"/>
            <a:ext cx="8167793" cy="445769"/>
          </a:xfrm>
          <a:prstGeom prst="rect">
            <a:avLst/>
          </a:prstGeom>
        </p:spPr>
        <p:txBody>
          <a:bodyPr/>
          <a:lstStyle>
            <a:lvl1pPr algn="l">
              <a:defRPr sz="1900" b="1">
                <a:solidFill>
                  <a:srgbClr val="DA4395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1"/>
          <p:cNvSpPr>
            <a:spLocks noGrp="1"/>
          </p:cNvSpPr>
          <p:nvPr>
            <p:ph type="body" idx="13"/>
          </p:nvPr>
        </p:nvSpPr>
        <p:spPr>
          <a:xfrm>
            <a:off x="407693" y="3579425"/>
            <a:ext cx="8167793" cy="445769"/>
          </a:xfrm>
          <a:prstGeom prst="rect">
            <a:avLst/>
          </a:prstGeom>
        </p:spPr>
        <p:txBody>
          <a:bodyPr/>
          <a:lstStyle>
            <a:lvl1pPr algn="l">
              <a:defRPr sz="140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Calibri Light" panose="020F0302020204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  <a:t>‹#›</a:t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Calibri Light" panose="020F0302020204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Calibri Light" panose="020F0302020204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Calibri Light" panose="020F0302020204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Calibri Light" panose="020F0302020204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1">
                <a:solidFill>
                  <a:schemeClr val="tx1"/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Calibri Light" panose="020F0302020204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  <a:t>‹#›</a:t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Calibri Light" panose="020F0302020204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Calibri Light" panose="020F0302020204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Calibri Light" panose="020F0302020204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Calibri Light" panose="020F0302020204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lstStyle/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Calibri" panose="020F0502020204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  <a:t>‹#›</a:t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 Light" panose="020F0302020204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Calibri Light" panose="020F0302020204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Calibri Light" panose="020F0302020204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Calibri Light" panose="020F0302020204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Calibri Light" panose="020F0302020204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Calibri Light" panose="020F0302020204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Calibri Light" panose="020F0302020204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lstStyle/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Calibri" panose="020F0502020204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  <a:t>‹#›</a:t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 Light" panose="020F0302020204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Calibri Light" panose="020F0302020204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Calibri Light" panose="020F0302020204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Calibri Light" panose="020F0302020204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Calibri Light" panose="020F0302020204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Calibri Light" panose="020F0302020204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Calibri Light" panose="020F0302020204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</p:cSld>
  <p:clrMapOvr>
    <a:masterClrMapping/>
  </p:clrMapOvr>
  <p:hf sldNum="0" hdr="0" ftr="0" dt="0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_image option 3" preserve="1" userDrawn="1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1134616"/>
          </a:xfrm>
          <a:prstGeom prst="rect">
            <a:avLst/>
          </a:prstGeom>
        </p:spPr>
        <p:txBody>
          <a:bodyPr/>
          <a:lstStyle>
            <a:lvl1pPr>
              <a:defRPr sz="3030" b="1">
                <a:solidFill>
                  <a:srgbClr val="016AAB"/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2749"/>
            <a:ext cx="12192000" cy="762000"/>
          </a:xfrm>
          <a:prstGeom prst="rect">
            <a:avLst/>
          </a:prstGeom>
        </p:spPr>
        <p:txBody>
          <a:bodyPr/>
          <a:lstStyle>
            <a:lvl1pPr marL="173355" algn="l">
              <a:defRPr sz="3790" baseline="0">
                <a:solidFill>
                  <a:srgbClr val="25406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06401" y="1382457"/>
            <a:ext cx="11176000" cy="5059363"/>
          </a:xfrm>
          <a:prstGeom prst="rect">
            <a:avLst/>
          </a:prstGeom>
        </p:spPr>
        <p:txBody>
          <a:bodyPr/>
          <a:lstStyle>
            <a:lvl1pPr marL="252730" indent="-252730">
              <a:buSzPct val="65000"/>
              <a:buFontTx/>
              <a:buBlip>
                <a:blip r:embed="rId2"/>
              </a:buBlip>
              <a:defRPr sz="2840">
                <a:latin typeface="+mj-lt"/>
              </a:defRPr>
            </a:lvl1pPr>
            <a:lvl2pPr marL="680085" indent="-246380">
              <a:buClr>
                <a:schemeClr val="accent5"/>
              </a:buClr>
              <a:buSzPct val="65000"/>
              <a:buFontTx/>
              <a:buBlip>
                <a:blip r:embed="rId3"/>
              </a:buBlip>
              <a:defRPr sz="2465">
                <a:latin typeface="+mj-lt"/>
              </a:defRPr>
            </a:lvl2pPr>
            <a:lvl3pPr marL="1082675" indent="-216535">
              <a:buClr>
                <a:schemeClr val="accent5"/>
              </a:buClr>
              <a:buSzPct val="80000"/>
              <a:buFont typeface="Courier New" panose="02070309020205020404" pitchFamily="49" charset="0"/>
              <a:buChar char="o"/>
              <a:defRPr>
                <a:latin typeface="+mj-lt"/>
              </a:defRPr>
            </a:lvl3pPr>
            <a:lvl4pPr marL="1515745" indent="-216535">
              <a:buClr>
                <a:schemeClr val="accent5"/>
              </a:buClr>
              <a:buSzPct val="80000"/>
              <a:buFont typeface="Wingdings" panose="05000000000000000000" pitchFamily="2" charset="2"/>
              <a:buChar char="§"/>
              <a:defRPr>
                <a:latin typeface="+mj-lt"/>
              </a:defRPr>
            </a:lvl4pPr>
            <a:lvl5pPr>
              <a:buClr>
                <a:schemeClr val="accent5">
                  <a:lumMod val="75000"/>
                </a:schemeClr>
              </a:buClr>
              <a:defRPr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68000" y="6492875"/>
            <a:ext cx="15240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0000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FA9B9C9A-CAB4-431F-BC34-A78CD4725034}" type="slidenum">
              <a:rPr kumimoji="0" lang="en-AU" altLang="en-US" sz="1135" b="0" i="0" u="none" strike="noStrike" kern="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 Light" panose="020F0302020204030204" pitchFamily="34" charset="0"/>
                <a:ea typeface="Arial" panose="020B0604020202020204"/>
                <a:cs typeface="Arial" panose="020B0604020202020204"/>
                <a:sym typeface="Arial" panose="020B0604020202020204"/>
              </a:rPr>
              <a:t>‹#›</a:t>
            </a:fld>
            <a:endParaRPr kumimoji="0" lang="en-AU" altLang="en-US" sz="1135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 Light" panose="020F0302020204030204" pitchFamily="34" charset="0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5894727"/>
            <a:ext cx="11337702" cy="762000"/>
          </a:xfrm>
          <a:prstGeom prst="rect">
            <a:avLst/>
          </a:prstGeom>
        </p:spPr>
        <p:txBody>
          <a:bodyPr/>
          <a:lstStyle>
            <a:lvl1pPr marL="173355" algn="l">
              <a:defRPr sz="3790" baseline="0">
                <a:solidFill>
                  <a:srgbClr val="25406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678978" y="290968"/>
            <a:ext cx="10933447" cy="5059363"/>
          </a:xfrm>
          <a:prstGeom prst="rect">
            <a:avLst/>
          </a:prstGeom>
        </p:spPr>
        <p:txBody>
          <a:bodyPr/>
          <a:lstStyle>
            <a:lvl1pPr marL="252730" indent="-252730">
              <a:buSzPct val="65000"/>
              <a:buFontTx/>
              <a:buBlip>
                <a:blip r:embed="rId2"/>
              </a:buBlip>
              <a:defRPr sz="2840">
                <a:latin typeface="+mj-lt"/>
              </a:defRPr>
            </a:lvl1pPr>
            <a:lvl2pPr marL="680085" indent="-246380">
              <a:buClr>
                <a:schemeClr val="accent5"/>
              </a:buClr>
              <a:buSzPct val="65000"/>
              <a:buFont typeface="Wingdings" panose="05000000000000000000" pitchFamily="2" charset="2"/>
              <a:buChar char="q"/>
              <a:defRPr sz="2465">
                <a:latin typeface="+mj-lt"/>
              </a:defRPr>
            </a:lvl2pPr>
            <a:lvl3pPr marL="1082675" indent="-216535">
              <a:buClr>
                <a:schemeClr val="accent5"/>
              </a:buClr>
              <a:buSzPct val="80000"/>
              <a:buFont typeface="Courier New" panose="02070309020205020404" pitchFamily="49" charset="0"/>
              <a:buChar char="o"/>
              <a:defRPr>
                <a:latin typeface="+mj-lt"/>
              </a:defRPr>
            </a:lvl3pPr>
            <a:lvl4pPr marL="1515745" indent="-216535">
              <a:buClr>
                <a:schemeClr val="accent5"/>
              </a:buClr>
              <a:buSzPct val="80000"/>
              <a:buFont typeface="Wingdings" panose="05000000000000000000" pitchFamily="2" charset="2"/>
              <a:buChar char="§"/>
              <a:defRPr>
                <a:latin typeface="+mj-lt"/>
              </a:defRPr>
            </a:lvl4pPr>
            <a:lvl5pPr>
              <a:buClr>
                <a:schemeClr val="accent5">
                  <a:lumMod val="75000"/>
                </a:schemeClr>
              </a:buClr>
              <a:defRPr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68000" y="6492875"/>
            <a:ext cx="15240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0000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FA9B9C9A-CAB4-431F-BC34-A78CD4725034}" type="slidenum">
              <a:rPr kumimoji="0" lang="en-AU" altLang="en-US" sz="1135" b="0" i="0" u="none" strike="noStrike" kern="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 Light" panose="020F0302020204030204" pitchFamily="34" charset="0"/>
                <a:ea typeface="Arial" panose="020B0604020202020204"/>
                <a:cs typeface="Arial" panose="020B0604020202020204"/>
                <a:sym typeface="Arial" panose="020B0604020202020204"/>
              </a:rPr>
              <a:t>‹#›</a:t>
            </a:fld>
            <a:endParaRPr kumimoji="0" lang="en-AU" altLang="en-US" sz="1135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 Light" panose="020F0302020204030204" pitchFamily="34" charset="0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3" y="5894727"/>
            <a:ext cx="11157450" cy="762000"/>
          </a:xfrm>
          <a:prstGeom prst="rect">
            <a:avLst/>
          </a:prstGeom>
        </p:spPr>
        <p:txBody>
          <a:bodyPr/>
          <a:lstStyle>
            <a:lvl1pPr marL="173355" algn="r">
              <a:defRPr sz="3790" baseline="0">
                <a:solidFill>
                  <a:srgbClr val="25406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06401" y="416181"/>
            <a:ext cx="11176000" cy="5059363"/>
          </a:xfrm>
          <a:prstGeom prst="rect">
            <a:avLst/>
          </a:prstGeom>
        </p:spPr>
        <p:txBody>
          <a:bodyPr/>
          <a:lstStyle>
            <a:lvl1pPr marL="252730" indent="-252730">
              <a:buSzPct val="65000"/>
              <a:buFontTx/>
              <a:buBlip>
                <a:blip r:embed="rId2"/>
              </a:buBlip>
              <a:defRPr sz="2840">
                <a:latin typeface="+mj-lt"/>
              </a:defRPr>
            </a:lvl1pPr>
            <a:lvl2pPr marL="680085" indent="-246380">
              <a:buClr>
                <a:schemeClr val="accent5"/>
              </a:buClr>
              <a:buSzPct val="65000"/>
              <a:buFontTx/>
              <a:buBlip>
                <a:blip r:embed="rId3"/>
              </a:buBlip>
              <a:defRPr sz="2465">
                <a:latin typeface="+mj-lt"/>
              </a:defRPr>
            </a:lvl2pPr>
            <a:lvl3pPr marL="1082675" indent="-216535">
              <a:buClr>
                <a:schemeClr val="accent5"/>
              </a:buClr>
              <a:buSzPct val="80000"/>
              <a:buFont typeface="Courier New" panose="02070309020205020404" pitchFamily="49" charset="0"/>
              <a:buChar char="o"/>
              <a:defRPr>
                <a:latin typeface="+mj-lt"/>
              </a:defRPr>
            </a:lvl3pPr>
            <a:lvl4pPr marL="1515745" indent="-216535">
              <a:buClr>
                <a:schemeClr val="accent5"/>
              </a:buClr>
              <a:buSzPct val="80000"/>
              <a:buFont typeface="Wingdings" panose="05000000000000000000" pitchFamily="2" charset="2"/>
              <a:buChar char="§"/>
              <a:defRPr>
                <a:latin typeface="+mj-lt"/>
              </a:defRPr>
            </a:lvl4pPr>
            <a:lvl5pPr>
              <a:buClr>
                <a:schemeClr val="accent5">
                  <a:lumMod val="75000"/>
                </a:schemeClr>
              </a:buClr>
              <a:defRPr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68000" y="6492875"/>
            <a:ext cx="15240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0000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FA9B9C9A-CAB4-431F-BC34-A78CD4725034}" type="slidenum">
              <a:rPr kumimoji="0" lang="en-AU" altLang="en-US" sz="1135" b="0" i="0" u="none" strike="noStrike" kern="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 Light" panose="020F0302020204030204" pitchFamily="34" charset="0"/>
                <a:ea typeface="Arial" panose="020B0604020202020204"/>
                <a:cs typeface="Arial" panose="020B0604020202020204"/>
                <a:sym typeface="Arial" panose="020B0604020202020204"/>
              </a:rPr>
              <a:t>‹#›</a:t>
            </a:fld>
            <a:endParaRPr kumimoji="0" lang="en-AU" altLang="en-US" sz="1135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 Light" panose="020F0302020204030204" pitchFamily="34" charset="0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2749"/>
            <a:ext cx="11432172" cy="762000"/>
          </a:xfrm>
          <a:prstGeom prst="rect">
            <a:avLst/>
          </a:prstGeom>
        </p:spPr>
        <p:txBody>
          <a:bodyPr/>
          <a:lstStyle>
            <a:lvl1pPr marL="173355" algn="r">
              <a:defRPr sz="3790" baseline="0">
                <a:solidFill>
                  <a:srgbClr val="25406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06401" y="1382457"/>
            <a:ext cx="11176000" cy="5059363"/>
          </a:xfrm>
          <a:prstGeom prst="rect">
            <a:avLst/>
          </a:prstGeom>
        </p:spPr>
        <p:txBody>
          <a:bodyPr/>
          <a:lstStyle>
            <a:lvl1pPr marL="252730" indent="-252730">
              <a:buSzPct val="65000"/>
              <a:buFontTx/>
              <a:buBlip>
                <a:blip r:embed="rId2"/>
              </a:buBlip>
              <a:defRPr sz="2840">
                <a:latin typeface="+mj-lt"/>
              </a:defRPr>
            </a:lvl1pPr>
            <a:lvl2pPr marL="680085" indent="-246380">
              <a:buClr>
                <a:schemeClr val="accent5"/>
              </a:buClr>
              <a:buSzPct val="65000"/>
              <a:buFontTx/>
              <a:buBlip>
                <a:blip r:embed="rId3"/>
              </a:buBlip>
              <a:defRPr sz="2465">
                <a:latin typeface="+mj-lt"/>
              </a:defRPr>
            </a:lvl2pPr>
            <a:lvl3pPr marL="1082675" indent="-216535">
              <a:buClr>
                <a:schemeClr val="accent5"/>
              </a:buClr>
              <a:buSzPct val="80000"/>
              <a:buFont typeface="Courier New" panose="02070309020205020404" pitchFamily="49" charset="0"/>
              <a:buChar char="o"/>
              <a:defRPr>
                <a:latin typeface="+mj-lt"/>
              </a:defRPr>
            </a:lvl3pPr>
            <a:lvl4pPr marL="1515745" indent="-216535">
              <a:buClr>
                <a:schemeClr val="accent5"/>
              </a:buClr>
              <a:buSzPct val="80000"/>
              <a:buFont typeface="Wingdings" panose="05000000000000000000" pitchFamily="2" charset="2"/>
              <a:buChar char="§"/>
              <a:defRPr>
                <a:latin typeface="+mj-lt"/>
              </a:defRPr>
            </a:lvl4pPr>
            <a:lvl5pPr>
              <a:buClr>
                <a:schemeClr val="accent5">
                  <a:lumMod val="75000"/>
                </a:schemeClr>
              </a:buClr>
              <a:defRPr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68000" y="6492875"/>
            <a:ext cx="15240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0000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FA9B9C9A-CAB4-431F-BC34-A78CD4725034}" type="slidenum">
              <a:rPr kumimoji="0" lang="en-AU" altLang="en-US" sz="1135" b="0" i="0" u="none" strike="noStrike" kern="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 Light" panose="020F0302020204030204" pitchFamily="34" charset="0"/>
                <a:ea typeface="Arial" panose="020B0604020202020204"/>
                <a:cs typeface="Arial" panose="020B0604020202020204"/>
                <a:sym typeface="Arial" panose="020B0604020202020204"/>
              </a:rPr>
              <a:t>‹#›</a:t>
            </a:fld>
            <a:endParaRPr kumimoji="0" lang="en-AU" altLang="en-US" sz="1135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 Light" panose="020F0302020204030204" pitchFamily="34" charset="0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ontent Placeholder 2"/>
          <p:cNvSpPr>
            <a:spLocks noGrp="1"/>
          </p:cNvSpPr>
          <p:nvPr>
            <p:ph idx="1"/>
          </p:nvPr>
        </p:nvSpPr>
        <p:spPr>
          <a:xfrm>
            <a:off x="6437808" y="1387197"/>
            <a:ext cx="5366196" cy="5059363"/>
          </a:xfrm>
          <a:prstGeom prst="rect">
            <a:avLst/>
          </a:prstGeom>
        </p:spPr>
        <p:txBody>
          <a:bodyPr/>
          <a:lstStyle>
            <a:lvl1pPr marL="252730" indent="-252730">
              <a:buSzPct val="65000"/>
              <a:buFontTx/>
              <a:buBlip>
                <a:blip r:embed="rId2"/>
              </a:buBlip>
              <a:defRPr sz="2465">
                <a:latin typeface="+mj-lt"/>
              </a:defRPr>
            </a:lvl1pPr>
            <a:lvl2pPr marL="680085" indent="-246380">
              <a:buClr>
                <a:schemeClr val="tx2"/>
              </a:buClr>
              <a:buSzPct val="65000"/>
              <a:buFont typeface="Wingdings" panose="05000000000000000000" pitchFamily="2" charset="2"/>
              <a:buChar char="Ø"/>
              <a:defRPr sz="2180">
                <a:latin typeface="+mj-lt"/>
              </a:defRPr>
            </a:lvl2pPr>
            <a:lvl3pPr marL="1082675" indent="-216535">
              <a:buClr>
                <a:schemeClr val="accent5"/>
              </a:buClr>
              <a:buSzPct val="80000"/>
              <a:buFont typeface="Courier New" panose="02070309020205020404" pitchFamily="49" charset="0"/>
              <a:buChar char="o"/>
              <a:defRPr sz="1895">
                <a:latin typeface="+mj-lt"/>
              </a:defRPr>
            </a:lvl3pPr>
            <a:lvl4pPr marL="1515745" indent="-216535">
              <a:buClr>
                <a:schemeClr val="accent5"/>
              </a:buClr>
              <a:buSzPct val="80000"/>
              <a:buFont typeface="Wingdings" panose="05000000000000000000" pitchFamily="2" charset="2"/>
              <a:buChar char="§"/>
              <a:defRPr sz="1610">
                <a:latin typeface="+mj-lt"/>
              </a:defRPr>
            </a:lvl4pPr>
            <a:lvl5pPr>
              <a:buClr>
                <a:schemeClr val="accent5">
                  <a:lumMod val="75000"/>
                </a:schemeClr>
              </a:buClr>
              <a:defRPr sz="1325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0" y="222749"/>
            <a:ext cx="12192000" cy="762000"/>
          </a:xfrm>
          <a:prstGeom prst="rect">
            <a:avLst/>
          </a:prstGeom>
        </p:spPr>
        <p:txBody>
          <a:bodyPr/>
          <a:lstStyle>
            <a:lvl1pPr marL="173355" algn="l">
              <a:defRPr sz="3790" baseline="0">
                <a:solidFill>
                  <a:srgbClr val="25406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3"/>
          </p:nvPr>
        </p:nvSpPr>
        <p:spPr>
          <a:xfrm>
            <a:off x="746528" y="1387198"/>
            <a:ext cx="5366196" cy="5059363"/>
          </a:xfrm>
          <a:prstGeom prst="rect">
            <a:avLst/>
          </a:prstGeom>
        </p:spPr>
        <p:txBody>
          <a:bodyPr/>
          <a:lstStyle>
            <a:lvl1pPr marL="252730" indent="-252730">
              <a:buSzPct val="65000"/>
              <a:buFontTx/>
              <a:buBlip>
                <a:blip r:embed="rId2"/>
              </a:buBlip>
              <a:defRPr sz="2465">
                <a:latin typeface="+mj-lt"/>
              </a:defRPr>
            </a:lvl1pPr>
            <a:lvl2pPr marL="680085" indent="-246380">
              <a:buClr>
                <a:schemeClr val="tx2"/>
              </a:buClr>
              <a:buSzPct val="65000"/>
              <a:buFont typeface="Wingdings" panose="05000000000000000000" pitchFamily="2" charset="2"/>
              <a:buChar char="Ø"/>
              <a:defRPr sz="2180">
                <a:latin typeface="+mj-lt"/>
              </a:defRPr>
            </a:lvl2pPr>
            <a:lvl3pPr marL="1082675" indent="-216535">
              <a:buClr>
                <a:schemeClr val="accent5"/>
              </a:buClr>
              <a:buSzPct val="80000"/>
              <a:buFont typeface="Courier New" panose="02070309020205020404" pitchFamily="49" charset="0"/>
              <a:buChar char="o"/>
              <a:defRPr sz="1895">
                <a:latin typeface="+mj-lt"/>
              </a:defRPr>
            </a:lvl3pPr>
            <a:lvl4pPr marL="1515745" indent="-216535">
              <a:buClr>
                <a:schemeClr val="accent5"/>
              </a:buClr>
              <a:buSzPct val="80000"/>
              <a:buFont typeface="Wingdings" panose="05000000000000000000" pitchFamily="2" charset="2"/>
              <a:buChar char="§"/>
              <a:defRPr sz="1610">
                <a:latin typeface="+mj-lt"/>
              </a:defRPr>
            </a:lvl4pPr>
            <a:lvl5pPr>
              <a:buClr>
                <a:schemeClr val="accent5">
                  <a:lumMod val="75000"/>
                </a:schemeClr>
              </a:buClr>
              <a:defRPr sz="1325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68000" y="6492875"/>
            <a:ext cx="15240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0000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FA9B9C9A-CAB4-431F-BC34-A78CD4725034}" type="slidenum">
              <a:rPr kumimoji="0" lang="en-AU" altLang="en-US" sz="1135" b="0" i="0" u="none" strike="noStrike" kern="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 Light" panose="020F0302020204030204" pitchFamily="34" charset="0"/>
                <a:ea typeface="Arial" panose="020B0604020202020204"/>
                <a:cs typeface="Arial" panose="020B0604020202020204"/>
                <a:sym typeface="Arial" panose="020B0604020202020204"/>
              </a:rPr>
              <a:t>‹#›</a:t>
            </a:fld>
            <a:endParaRPr kumimoji="0" lang="en-AU" altLang="en-US" sz="1135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 Light" panose="020F0302020204030204" pitchFamily="34" charset="0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Text Placeholder 2"/>
          <p:cNvSpPr>
            <a:spLocks noGrp="1"/>
          </p:cNvSpPr>
          <p:nvPr>
            <p:ph type="body" idx="1"/>
          </p:nvPr>
        </p:nvSpPr>
        <p:spPr>
          <a:xfrm>
            <a:off x="379600" y="1891960"/>
            <a:ext cx="8173296" cy="832191"/>
          </a:xfrm>
          <a:prstGeom prst="rect">
            <a:avLst/>
          </a:prstGeom>
        </p:spPr>
        <p:txBody>
          <a:bodyPr/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1"/>
          <p:cNvSpPr>
            <a:spLocks noGrp="1"/>
          </p:cNvSpPr>
          <p:nvPr>
            <p:ph type="body" idx="2"/>
          </p:nvPr>
        </p:nvSpPr>
        <p:spPr>
          <a:xfrm>
            <a:off x="407693" y="2501266"/>
            <a:ext cx="8167793" cy="44576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idx="10"/>
          </p:nvPr>
        </p:nvSpPr>
        <p:spPr>
          <a:xfrm>
            <a:off x="407693" y="5553941"/>
            <a:ext cx="8167793" cy="445769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rgbClr val="DA4395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1"/>
          <p:cNvSpPr>
            <a:spLocks noGrp="1"/>
          </p:cNvSpPr>
          <p:nvPr>
            <p:ph type="body" idx="11"/>
          </p:nvPr>
        </p:nvSpPr>
        <p:spPr>
          <a:xfrm>
            <a:off x="407693" y="3279092"/>
            <a:ext cx="8167793" cy="445769"/>
          </a:xfrm>
          <a:prstGeom prst="rect">
            <a:avLst/>
          </a:prstGeom>
        </p:spPr>
        <p:txBody>
          <a:bodyPr/>
          <a:lstStyle>
            <a:lvl1pPr algn="l">
              <a:defRPr sz="1900" b="1">
                <a:solidFill>
                  <a:srgbClr val="DA4395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idx="13"/>
          </p:nvPr>
        </p:nvSpPr>
        <p:spPr>
          <a:xfrm>
            <a:off x="407693" y="3579425"/>
            <a:ext cx="8167793" cy="445769"/>
          </a:xfrm>
          <a:prstGeom prst="rect">
            <a:avLst/>
          </a:prstGeom>
        </p:spPr>
        <p:txBody>
          <a:bodyPr/>
          <a:lstStyle>
            <a:lvl1pPr algn="l">
              <a:defRPr sz="140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ontent Placeholder 2"/>
          <p:cNvSpPr>
            <a:spLocks noGrp="1"/>
          </p:cNvSpPr>
          <p:nvPr>
            <p:ph idx="1"/>
          </p:nvPr>
        </p:nvSpPr>
        <p:spPr>
          <a:xfrm>
            <a:off x="406401" y="1234798"/>
            <a:ext cx="5366196" cy="5059363"/>
          </a:xfrm>
          <a:prstGeom prst="rect">
            <a:avLst/>
          </a:prstGeom>
        </p:spPr>
        <p:txBody>
          <a:bodyPr/>
          <a:lstStyle>
            <a:lvl1pPr marL="252730" indent="-252730">
              <a:buSzPct val="65000"/>
              <a:buFontTx/>
              <a:buBlip>
                <a:blip r:embed="rId2"/>
              </a:buBlip>
              <a:defRPr sz="2465">
                <a:latin typeface="+mj-lt"/>
              </a:defRPr>
            </a:lvl1pPr>
            <a:lvl2pPr marL="680085" indent="-246380">
              <a:buClr>
                <a:schemeClr val="accent5"/>
              </a:buClr>
              <a:buSzPct val="65000"/>
              <a:buFont typeface="Wingdings" panose="05000000000000000000" pitchFamily="2" charset="2"/>
              <a:buChar char="q"/>
              <a:defRPr sz="2180">
                <a:latin typeface="+mj-lt"/>
              </a:defRPr>
            </a:lvl2pPr>
            <a:lvl3pPr marL="1082675" indent="-216535">
              <a:buClr>
                <a:schemeClr val="accent5"/>
              </a:buClr>
              <a:buSzPct val="80000"/>
              <a:buFont typeface="Courier New" panose="02070309020205020404" pitchFamily="49" charset="0"/>
              <a:buChar char="o"/>
              <a:defRPr sz="1895">
                <a:latin typeface="+mj-lt"/>
              </a:defRPr>
            </a:lvl3pPr>
            <a:lvl4pPr marL="1515745" indent="-216535">
              <a:buClr>
                <a:schemeClr val="accent5"/>
              </a:buClr>
              <a:buSzPct val="80000"/>
              <a:buFont typeface="Wingdings" panose="05000000000000000000" pitchFamily="2" charset="2"/>
              <a:buChar char="§"/>
              <a:defRPr sz="1610">
                <a:latin typeface="+mj-lt"/>
              </a:defRPr>
            </a:lvl4pPr>
            <a:lvl5pPr>
              <a:buClr>
                <a:schemeClr val="accent5">
                  <a:lumMod val="75000"/>
                </a:schemeClr>
              </a:buClr>
              <a:defRPr sz="1325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idx="13"/>
          </p:nvPr>
        </p:nvSpPr>
        <p:spPr>
          <a:xfrm>
            <a:off x="6085077" y="1234798"/>
            <a:ext cx="5366196" cy="5059363"/>
          </a:xfrm>
          <a:prstGeom prst="rect">
            <a:avLst/>
          </a:prstGeom>
        </p:spPr>
        <p:txBody>
          <a:bodyPr/>
          <a:lstStyle>
            <a:lvl1pPr marL="252730" indent="-252730">
              <a:buSzPct val="65000"/>
              <a:buFontTx/>
              <a:buBlip>
                <a:blip r:embed="rId2"/>
              </a:buBlip>
              <a:defRPr sz="2465">
                <a:latin typeface="+mj-lt"/>
              </a:defRPr>
            </a:lvl1pPr>
            <a:lvl2pPr marL="680085" indent="-246380">
              <a:buClr>
                <a:schemeClr val="accent5"/>
              </a:buClr>
              <a:buSzPct val="65000"/>
              <a:buFont typeface="Wingdings" panose="05000000000000000000" pitchFamily="2" charset="2"/>
              <a:buChar char="q"/>
              <a:defRPr sz="2180">
                <a:latin typeface="+mj-lt"/>
              </a:defRPr>
            </a:lvl2pPr>
            <a:lvl3pPr marL="1082675" indent="-216535">
              <a:buClr>
                <a:schemeClr val="accent5"/>
              </a:buClr>
              <a:buSzPct val="80000"/>
              <a:buFont typeface="Courier New" panose="02070309020205020404" pitchFamily="49" charset="0"/>
              <a:buChar char="o"/>
              <a:defRPr sz="1895">
                <a:latin typeface="+mj-lt"/>
              </a:defRPr>
            </a:lvl3pPr>
            <a:lvl4pPr marL="1515745" indent="-216535">
              <a:buClr>
                <a:schemeClr val="accent5"/>
              </a:buClr>
              <a:buSzPct val="80000"/>
              <a:buFont typeface="Wingdings" panose="05000000000000000000" pitchFamily="2" charset="2"/>
              <a:buChar char="§"/>
              <a:defRPr sz="1610">
                <a:latin typeface="+mj-lt"/>
              </a:defRPr>
            </a:lvl4pPr>
            <a:lvl5pPr>
              <a:buClr>
                <a:schemeClr val="accent5">
                  <a:lumMod val="75000"/>
                </a:schemeClr>
              </a:buClr>
              <a:defRPr sz="1325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0" y="222749"/>
            <a:ext cx="11432172" cy="762000"/>
          </a:xfrm>
          <a:prstGeom prst="rect">
            <a:avLst/>
          </a:prstGeom>
        </p:spPr>
        <p:txBody>
          <a:bodyPr/>
          <a:lstStyle>
            <a:lvl1pPr marL="173355" algn="r">
              <a:defRPr sz="3790" baseline="0">
                <a:solidFill>
                  <a:srgbClr val="25406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68000" y="6492875"/>
            <a:ext cx="15240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0000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FA9B9C9A-CAB4-431F-BC34-A78CD4725034}" type="slidenum">
              <a:rPr kumimoji="0" lang="en-AU" altLang="en-US" sz="1135" b="0" i="0" u="none" strike="noStrike" kern="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 Light" panose="020F0302020204030204" pitchFamily="34" charset="0"/>
                <a:ea typeface="Arial" panose="020B0604020202020204"/>
                <a:cs typeface="Arial" panose="020B0604020202020204"/>
                <a:sym typeface="Arial" panose="020B0604020202020204"/>
              </a:rPr>
              <a:t>‹#›</a:t>
            </a:fld>
            <a:endParaRPr kumimoji="0" lang="en-AU" altLang="en-US" sz="1135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 Light" panose="020F0302020204030204" pitchFamily="34" charset="0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ontent Placeholder 2"/>
          <p:cNvSpPr>
            <a:spLocks noGrp="1"/>
          </p:cNvSpPr>
          <p:nvPr>
            <p:ph idx="1"/>
          </p:nvPr>
        </p:nvSpPr>
        <p:spPr>
          <a:xfrm>
            <a:off x="598126" y="290968"/>
            <a:ext cx="5366196" cy="5059363"/>
          </a:xfrm>
          <a:prstGeom prst="rect">
            <a:avLst/>
          </a:prstGeom>
        </p:spPr>
        <p:txBody>
          <a:bodyPr/>
          <a:lstStyle>
            <a:lvl1pPr marL="252730" indent="-252730">
              <a:buSzPct val="65000"/>
              <a:buFontTx/>
              <a:buBlip>
                <a:blip r:embed="rId2"/>
              </a:buBlip>
              <a:defRPr sz="2465">
                <a:latin typeface="+mj-lt"/>
              </a:defRPr>
            </a:lvl1pPr>
            <a:lvl2pPr marL="680085" indent="-246380">
              <a:buClr>
                <a:schemeClr val="accent5"/>
              </a:buClr>
              <a:buSzPct val="65000"/>
              <a:buFont typeface="Wingdings" panose="05000000000000000000" pitchFamily="2" charset="2"/>
              <a:buChar char="q"/>
              <a:defRPr sz="2180">
                <a:latin typeface="+mj-lt"/>
              </a:defRPr>
            </a:lvl2pPr>
            <a:lvl3pPr marL="1082675" indent="-216535">
              <a:buClr>
                <a:schemeClr val="accent5"/>
              </a:buClr>
              <a:buSzPct val="80000"/>
              <a:buFont typeface="Courier New" panose="02070309020205020404" pitchFamily="49" charset="0"/>
              <a:buChar char="o"/>
              <a:defRPr sz="1895">
                <a:latin typeface="+mj-lt"/>
              </a:defRPr>
            </a:lvl3pPr>
            <a:lvl4pPr marL="1515745" indent="-216535">
              <a:buClr>
                <a:schemeClr val="accent5"/>
              </a:buClr>
              <a:buSzPct val="80000"/>
              <a:buFont typeface="Wingdings" panose="05000000000000000000" pitchFamily="2" charset="2"/>
              <a:buChar char="§"/>
              <a:defRPr sz="1610">
                <a:latin typeface="+mj-lt"/>
              </a:defRPr>
            </a:lvl4pPr>
            <a:lvl5pPr>
              <a:buClr>
                <a:schemeClr val="accent5">
                  <a:lumMod val="75000"/>
                </a:schemeClr>
              </a:buClr>
              <a:defRPr sz="1325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idx="13"/>
          </p:nvPr>
        </p:nvSpPr>
        <p:spPr>
          <a:xfrm>
            <a:off x="6276802" y="290968"/>
            <a:ext cx="5366196" cy="5059363"/>
          </a:xfrm>
          <a:prstGeom prst="rect">
            <a:avLst/>
          </a:prstGeom>
        </p:spPr>
        <p:txBody>
          <a:bodyPr/>
          <a:lstStyle>
            <a:lvl1pPr marL="252730" indent="-252730">
              <a:buSzPct val="65000"/>
              <a:buFontTx/>
              <a:buBlip>
                <a:blip r:embed="rId2"/>
              </a:buBlip>
              <a:defRPr sz="2465">
                <a:latin typeface="+mj-lt"/>
              </a:defRPr>
            </a:lvl1pPr>
            <a:lvl2pPr marL="680085" indent="-246380">
              <a:buClr>
                <a:schemeClr val="accent5"/>
              </a:buClr>
              <a:buSzPct val="65000"/>
              <a:buFont typeface="Wingdings" panose="05000000000000000000" pitchFamily="2" charset="2"/>
              <a:buChar char="q"/>
              <a:defRPr sz="2180">
                <a:latin typeface="+mj-lt"/>
              </a:defRPr>
            </a:lvl2pPr>
            <a:lvl3pPr marL="1082675" indent="-216535">
              <a:buClr>
                <a:schemeClr val="accent5"/>
              </a:buClr>
              <a:buSzPct val="80000"/>
              <a:buFont typeface="Courier New" panose="02070309020205020404" pitchFamily="49" charset="0"/>
              <a:buChar char="o"/>
              <a:defRPr sz="1895">
                <a:latin typeface="+mj-lt"/>
              </a:defRPr>
            </a:lvl3pPr>
            <a:lvl4pPr marL="1515745" indent="-216535">
              <a:buClr>
                <a:schemeClr val="accent5"/>
              </a:buClr>
              <a:buSzPct val="80000"/>
              <a:buFont typeface="Wingdings" panose="05000000000000000000" pitchFamily="2" charset="2"/>
              <a:buChar char="§"/>
              <a:defRPr sz="1610">
                <a:latin typeface="+mj-lt"/>
              </a:defRPr>
            </a:lvl4pPr>
            <a:lvl5pPr>
              <a:buClr>
                <a:schemeClr val="accent5">
                  <a:lumMod val="75000"/>
                </a:schemeClr>
              </a:buClr>
              <a:defRPr sz="1325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3" y="5894727"/>
            <a:ext cx="11157450" cy="762000"/>
          </a:xfrm>
          <a:prstGeom prst="rect">
            <a:avLst/>
          </a:prstGeom>
        </p:spPr>
        <p:txBody>
          <a:bodyPr/>
          <a:lstStyle>
            <a:lvl1pPr marL="173355" algn="r">
              <a:defRPr sz="3790" baseline="0">
                <a:solidFill>
                  <a:srgbClr val="25406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68000" y="6492875"/>
            <a:ext cx="15240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0000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FA9B9C9A-CAB4-431F-BC34-A78CD4725034}" type="slidenum">
              <a:rPr kumimoji="0" lang="en-AU" altLang="en-US" sz="1135" b="0" i="0" u="none" strike="noStrike" kern="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 Light" panose="020F0302020204030204" pitchFamily="34" charset="0"/>
                <a:ea typeface="Arial" panose="020B0604020202020204"/>
                <a:cs typeface="Arial" panose="020B0604020202020204"/>
                <a:sym typeface="Arial" panose="020B0604020202020204"/>
              </a:rPr>
              <a:t>‹#›</a:t>
            </a:fld>
            <a:endParaRPr kumimoji="0" lang="en-AU" altLang="en-US" sz="1135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 Light" panose="020F0302020204030204" pitchFamily="34" charset="0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762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75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50800" dist="889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32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1" y="1066801"/>
            <a:ext cx="11176000" cy="5059363"/>
          </a:xfrm>
        </p:spPr>
        <p:txBody>
          <a:bodyPr/>
          <a:lstStyle>
            <a:lvl1pPr marL="252730" indent="-252730">
              <a:buSzPct val="65000"/>
              <a:buFontTx/>
              <a:buBlip>
                <a:blip r:embed="rId2"/>
              </a:buBlip>
              <a:defRPr sz="2840">
                <a:latin typeface="+mj-lt"/>
              </a:defRPr>
            </a:lvl1pPr>
            <a:lvl2pPr marL="680085" indent="-246380">
              <a:buClr>
                <a:schemeClr val="accent5"/>
              </a:buClr>
              <a:buSzPct val="65000"/>
              <a:buFont typeface="Wingdings" panose="05000000000000000000" pitchFamily="2" charset="2"/>
              <a:buChar char="q"/>
              <a:defRPr sz="2465">
                <a:latin typeface="+mj-lt"/>
              </a:defRPr>
            </a:lvl2pPr>
            <a:lvl3pPr marL="1082675" indent="-216535">
              <a:buClr>
                <a:schemeClr val="accent5"/>
              </a:buClr>
              <a:buSzPct val="80000"/>
              <a:buFont typeface="Courier New" panose="02070309020205020404" pitchFamily="49" charset="0"/>
              <a:buChar char="o"/>
              <a:defRPr>
                <a:latin typeface="+mj-lt"/>
              </a:defRPr>
            </a:lvl3pPr>
            <a:lvl4pPr marL="1515745" indent="-216535">
              <a:buClr>
                <a:schemeClr val="accent5"/>
              </a:buClr>
              <a:buSzPct val="80000"/>
              <a:buFont typeface="Wingdings" panose="05000000000000000000" pitchFamily="2" charset="2"/>
              <a:buChar char="§"/>
              <a:defRPr>
                <a:latin typeface="+mj-lt"/>
              </a:defRPr>
            </a:lvl4pPr>
            <a:lvl5pPr>
              <a:buClr>
                <a:schemeClr val="accent5">
                  <a:lumMod val="75000"/>
                </a:schemeClr>
              </a:buClr>
              <a:defRPr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88492" cy="762000"/>
          </a:xfrm>
        </p:spPr>
        <p:txBody>
          <a:bodyPr/>
          <a:lstStyle>
            <a:lvl1pPr marL="173355" algn="l">
              <a:defRPr sz="379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10760075" y="6492875"/>
            <a:ext cx="14287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baseline="0" smtClean="0">
                <a:solidFill>
                  <a:srgbClr val="EBEBF9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5161BD0B-48DF-4148-8ECD-5EB516E915EA}" type="datetime1">
              <a:rPr kumimoji="0" lang="en-US" sz="1135" b="0" i="0" u="none" strike="noStrike" kern="0" cap="none" spc="0" normalizeH="0" baseline="0" noProof="0" smtClean="0">
                <a:ln>
                  <a:noFill/>
                </a:ln>
                <a:solidFill>
                  <a:srgbClr val="EBEBF9"/>
                </a:solidFill>
                <a:effectLst/>
                <a:uLnTx/>
                <a:uFillTx/>
                <a:latin typeface="Calibri Light" panose="020F0302020204030204" pitchFamily="34" charset="0"/>
                <a:ea typeface="Arial" panose="020B0604020202020204"/>
                <a:cs typeface="+mn-cs"/>
                <a:sym typeface="Arial" panose="020B0604020202020204"/>
              </a:rPr>
              <a:t>9/13/2021</a:t>
            </a:fld>
            <a:endParaRPr kumimoji="0" lang="en-US" sz="1135" b="0" i="0" u="none" strike="noStrike" kern="0" cap="none" spc="0" normalizeH="0" baseline="0" noProof="0" dirty="0">
              <a:ln>
                <a:noFill/>
              </a:ln>
              <a:solidFill>
                <a:srgbClr val="EBEBF9"/>
              </a:solidFill>
              <a:effectLst/>
              <a:uLnTx/>
              <a:uFillTx/>
              <a:latin typeface="Calibri Light" panose="020F0302020204030204" pitchFamily="34" charset="0"/>
              <a:ea typeface="Arial" panose="020B0604020202020204"/>
              <a:cs typeface="+mn-cs"/>
              <a:sym typeface="Arial" panose="020B0604020202020204"/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68000" y="6492875"/>
            <a:ext cx="15240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>
              <a:defRPr>
                <a:solidFill>
                  <a:srgbClr val="FF0000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FA9B9C9A-CAB4-431F-BC34-A78CD4725034}" type="slidenum">
              <a:rPr kumimoji="0" lang="en-AU" altLang="en-US" sz="1135" b="0" i="0" u="none" strike="noStrike" kern="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 Light" panose="020F0302020204030204" pitchFamily="34" charset="0"/>
                <a:ea typeface="Arial" panose="020B0604020202020204"/>
                <a:cs typeface="Arial" panose="020B0604020202020204"/>
                <a:sym typeface="Arial" panose="020B0604020202020204"/>
              </a:rPr>
              <a:t>‹#›</a:t>
            </a:fld>
            <a:endParaRPr kumimoji="0" lang="en-AU" altLang="en-US" sz="1135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 Light" panose="020F0302020204030204" pitchFamily="34" charset="0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135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Arial" panose="020B0604020202020204"/>
              <a:cs typeface="+mn-cs"/>
              <a:sym typeface="Arial" panose="020B0604020202020204"/>
            </a:endParaRPr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096000" y="6477000"/>
            <a:ext cx="6096000" cy="381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46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32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6477000"/>
            <a:ext cx="6096000" cy="381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46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32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12192000" cy="762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75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50800" dist="889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32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6083300" y="6481763"/>
            <a:ext cx="0" cy="365125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1" y="1066801"/>
            <a:ext cx="11176000" cy="5059363"/>
          </a:xfrm>
        </p:spPr>
        <p:txBody>
          <a:bodyPr/>
          <a:lstStyle>
            <a:lvl1pPr marL="252730" indent="-252730">
              <a:buSzPct val="65000"/>
              <a:buFontTx/>
              <a:buBlip>
                <a:blip r:embed="rId2"/>
              </a:buBlip>
              <a:defRPr sz="2840">
                <a:latin typeface="+mj-lt"/>
              </a:defRPr>
            </a:lvl1pPr>
            <a:lvl2pPr marL="680085" indent="-246380">
              <a:buClr>
                <a:schemeClr val="accent5"/>
              </a:buClr>
              <a:buSzPct val="65000"/>
              <a:buFont typeface="Wingdings" panose="05000000000000000000" pitchFamily="2" charset="2"/>
              <a:buChar char="q"/>
              <a:defRPr sz="2465">
                <a:latin typeface="+mj-lt"/>
              </a:defRPr>
            </a:lvl2pPr>
            <a:lvl3pPr marL="1082675" indent="-216535">
              <a:buClr>
                <a:schemeClr val="accent5"/>
              </a:buClr>
              <a:buSzPct val="80000"/>
              <a:buFont typeface="Courier New" panose="02070309020205020404" pitchFamily="49" charset="0"/>
              <a:buChar char="o"/>
              <a:defRPr>
                <a:latin typeface="+mj-lt"/>
              </a:defRPr>
            </a:lvl3pPr>
            <a:lvl4pPr marL="1515745" indent="-216535">
              <a:buClr>
                <a:schemeClr val="accent5"/>
              </a:buClr>
              <a:buSzPct val="80000"/>
              <a:buFont typeface="Wingdings" panose="05000000000000000000" pitchFamily="2" charset="2"/>
              <a:buChar char="§"/>
              <a:defRPr>
                <a:latin typeface="+mj-lt"/>
              </a:defRPr>
            </a:lvl4pPr>
            <a:lvl5pPr>
              <a:buClr>
                <a:schemeClr val="accent5">
                  <a:lumMod val="75000"/>
                </a:schemeClr>
              </a:buClr>
              <a:defRPr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88492" cy="762000"/>
          </a:xfrm>
        </p:spPr>
        <p:txBody>
          <a:bodyPr/>
          <a:lstStyle>
            <a:lvl1pPr marL="173355" algn="l">
              <a:defRPr sz="379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10760075" y="6492875"/>
            <a:ext cx="14287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baseline="0" smtClean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5161BD0B-48DF-4148-8ECD-5EB516E915EA}" type="datetime1">
              <a:rPr kumimoji="0" lang="en-US" sz="1135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 pitchFamily="34" charset="0"/>
                <a:ea typeface="Arial" panose="020B0604020202020204"/>
                <a:cs typeface="+mn-cs"/>
                <a:sym typeface="Arial" panose="020B0604020202020204"/>
              </a:rPr>
              <a:t>9/13/2021</a:t>
            </a:fld>
            <a:endParaRPr kumimoji="0" lang="en-US" sz="1135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 pitchFamily="34" charset="0"/>
              <a:ea typeface="Arial" panose="020B0604020202020204"/>
              <a:cs typeface="+mn-cs"/>
              <a:sym typeface="Arial" panose="020B0604020202020204"/>
            </a:endParaRP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68000" y="6492875"/>
            <a:ext cx="15240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>
              <a:defRPr>
                <a:solidFill>
                  <a:srgbClr val="FF0000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FA9B9C9A-CAB4-431F-BC34-A78CD4725034}" type="slidenum">
              <a:rPr kumimoji="0" lang="en-AU" altLang="en-US" sz="1135" b="0" i="0" u="none" strike="noStrike" kern="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 Light" panose="020F0302020204030204" pitchFamily="34" charset="0"/>
                <a:ea typeface="Arial" panose="020B0604020202020204"/>
                <a:cs typeface="Arial" panose="020B0604020202020204"/>
                <a:sym typeface="Arial" panose="020B0604020202020204"/>
              </a:rPr>
              <a:t>‹#›</a:t>
            </a:fld>
            <a:endParaRPr kumimoji="0" lang="en-AU" altLang="en-US" sz="1135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 Light" panose="020F0302020204030204" pitchFamily="34" charset="0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135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Arial" panose="020B0604020202020204"/>
              <a:cs typeface="+mn-cs"/>
              <a:sym typeface="Arial" panose="020B0604020202020204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762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75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50800" dist="889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32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096000" y="6477000"/>
            <a:ext cx="6096000" cy="381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46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32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6477000"/>
            <a:ext cx="6096000" cy="381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46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32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6083300" y="6481763"/>
            <a:ext cx="0" cy="365125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62000"/>
          </a:xfrm>
        </p:spPr>
        <p:txBody>
          <a:bodyPr/>
          <a:lstStyle>
            <a:lvl1pPr marL="173355" algn="l">
              <a:defRPr sz="379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406401" y="1066801"/>
            <a:ext cx="11176000" cy="5059363"/>
          </a:xfrm>
        </p:spPr>
        <p:txBody>
          <a:bodyPr/>
          <a:lstStyle>
            <a:lvl1pPr marL="252730" indent="-252730">
              <a:buSzPct val="65000"/>
              <a:buFontTx/>
              <a:buBlip>
                <a:blip r:embed="rId2"/>
              </a:buBlip>
              <a:defRPr sz="2840">
                <a:latin typeface="+mj-lt"/>
              </a:defRPr>
            </a:lvl1pPr>
            <a:lvl2pPr marL="680085" indent="-246380">
              <a:buClr>
                <a:schemeClr val="accent5"/>
              </a:buClr>
              <a:buSzPct val="65000"/>
              <a:buFont typeface="Wingdings" panose="05000000000000000000" pitchFamily="2" charset="2"/>
              <a:buChar char="q"/>
              <a:defRPr sz="2465">
                <a:latin typeface="+mj-lt"/>
              </a:defRPr>
            </a:lvl2pPr>
            <a:lvl3pPr marL="1082675" indent="-216535">
              <a:buClr>
                <a:schemeClr val="accent5"/>
              </a:buClr>
              <a:buSzPct val="80000"/>
              <a:buFont typeface="Courier New" panose="02070309020205020404" pitchFamily="49" charset="0"/>
              <a:buChar char="o"/>
              <a:defRPr>
                <a:latin typeface="+mj-lt"/>
              </a:defRPr>
            </a:lvl3pPr>
            <a:lvl4pPr marL="1515745" indent="-216535">
              <a:buClr>
                <a:schemeClr val="accent5"/>
              </a:buClr>
              <a:buSzPct val="80000"/>
              <a:buFont typeface="Wingdings" panose="05000000000000000000" pitchFamily="2" charset="2"/>
              <a:buChar char="§"/>
              <a:defRPr>
                <a:latin typeface="+mj-lt"/>
              </a:defRPr>
            </a:lvl4pPr>
            <a:lvl5pPr>
              <a:buClr>
                <a:schemeClr val="accent5">
                  <a:lumMod val="75000"/>
                </a:schemeClr>
              </a:buClr>
              <a:defRPr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10760075" y="6492875"/>
            <a:ext cx="14287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baseline="0" smtClean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5161BD0B-48DF-4148-8ECD-5EB516E915EA}" type="datetime1">
              <a:rPr kumimoji="0" lang="en-US" sz="1135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 pitchFamily="34" charset="0"/>
                <a:ea typeface="Arial" panose="020B0604020202020204"/>
                <a:cs typeface="+mn-cs"/>
                <a:sym typeface="Arial" panose="020B0604020202020204"/>
              </a:rPr>
              <a:t>9/13/2021</a:t>
            </a:fld>
            <a:endParaRPr kumimoji="0" lang="en-US" sz="1135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 pitchFamily="34" charset="0"/>
              <a:ea typeface="Arial" panose="020B0604020202020204"/>
              <a:cs typeface="+mn-cs"/>
              <a:sym typeface="Arial" panose="020B0604020202020204"/>
            </a:endParaRPr>
          </a:p>
        </p:txBody>
      </p:sp>
      <p:sp>
        <p:nvSpPr>
          <p:cNvPr id="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68000" y="6492875"/>
            <a:ext cx="15240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>
              <a:defRPr>
                <a:solidFill>
                  <a:srgbClr val="FF0000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FA9B9C9A-CAB4-431F-BC34-A78CD4725034}" type="slidenum">
              <a:rPr kumimoji="0" lang="en-AU" altLang="en-US" sz="1135" b="0" i="0" u="none" strike="noStrike" kern="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 Light" panose="020F0302020204030204" pitchFamily="34" charset="0"/>
                <a:ea typeface="Arial" panose="020B0604020202020204"/>
                <a:cs typeface="Arial" panose="020B0604020202020204"/>
                <a:sym typeface="Arial" panose="020B0604020202020204"/>
              </a:rPr>
              <a:t>‹#›</a:t>
            </a:fld>
            <a:endParaRPr kumimoji="0" lang="en-AU" altLang="en-US" sz="1135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 Light" panose="020F0302020204030204" pitchFamily="34" charset="0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135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Arial" panose="020B0604020202020204"/>
              <a:cs typeface="+mn-cs"/>
              <a:sym typeface="Arial" panose="020B0604020202020204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096000" y="6477000"/>
            <a:ext cx="6096000" cy="381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46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32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6477000"/>
            <a:ext cx="6096000" cy="381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46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32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6083300" y="6481763"/>
            <a:ext cx="0" cy="365125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9613"/>
            <a:ext cx="12192000" cy="762000"/>
          </a:xfrm>
        </p:spPr>
        <p:txBody>
          <a:bodyPr/>
          <a:lstStyle>
            <a:lvl1pPr marL="173355" algn="l">
              <a:defRPr sz="379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06401" y="1066801"/>
            <a:ext cx="11176000" cy="5059363"/>
          </a:xfrm>
        </p:spPr>
        <p:txBody>
          <a:bodyPr/>
          <a:lstStyle>
            <a:lvl1pPr marL="252730" indent="-252730">
              <a:buSzPct val="65000"/>
              <a:buFontTx/>
              <a:buBlip>
                <a:blip r:embed="rId2"/>
              </a:buBlip>
              <a:defRPr sz="2840">
                <a:latin typeface="+mj-lt"/>
              </a:defRPr>
            </a:lvl1pPr>
            <a:lvl2pPr marL="680085" indent="-246380">
              <a:buClr>
                <a:schemeClr val="accent5"/>
              </a:buClr>
              <a:buSzPct val="65000"/>
              <a:buFont typeface="Wingdings" panose="05000000000000000000" pitchFamily="2" charset="2"/>
              <a:buChar char="q"/>
              <a:defRPr sz="2465">
                <a:latin typeface="+mj-lt"/>
              </a:defRPr>
            </a:lvl2pPr>
            <a:lvl3pPr marL="1082675" indent="-216535">
              <a:buClr>
                <a:schemeClr val="accent5"/>
              </a:buClr>
              <a:buSzPct val="80000"/>
              <a:buFont typeface="Courier New" panose="02070309020205020404" pitchFamily="49" charset="0"/>
              <a:buChar char="o"/>
              <a:defRPr>
                <a:latin typeface="+mj-lt"/>
              </a:defRPr>
            </a:lvl3pPr>
            <a:lvl4pPr marL="1515745" indent="-216535">
              <a:buClr>
                <a:schemeClr val="accent5"/>
              </a:buClr>
              <a:buSzPct val="80000"/>
              <a:buFont typeface="Wingdings" panose="05000000000000000000" pitchFamily="2" charset="2"/>
              <a:buChar char="§"/>
              <a:defRPr>
                <a:latin typeface="+mj-lt"/>
              </a:defRPr>
            </a:lvl4pPr>
            <a:lvl5pPr>
              <a:buClr>
                <a:schemeClr val="accent5">
                  <a:lumMod val="75000"/>
                </a:schemeClr>
              </a:buClr>
              <a:defRPr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10760075" y="6492875"/>
            <a:ext cx="14287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baseline="0" smtClean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5161BD0B-48DF-4148-8ECD-5EB516E915EA}" type="datetime1">
              <a:rPr kumimoji="0" lang="en-US" sz="1135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 pitchFamily="34" charset="0"/>
                <a:ea typeface="Arial" panose="020B0604020202020204"/>
                <a:cs typeface="+mn-cs"/>
                <a:sym typeface="Arial" panose="020B0604020202020204"/>
              </a:rPr>
              <a:t>9/13/2021</a:t>
            </a:fld>
            <a:endParaRPr kumimoji="0" lang="en-US" sz="1135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 pitchFamily="34" charset="0"/>
              <a:ea typeface="Arial" panose="020B0604020202020204"/>
              <a:cs typeface="+mn-cs"/>
              <a:sym typeface="Arial" panose="020B0604020202020204"/>
            </a:endParaRPr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68000" y="6492875"/>
            <a:ext cx="15240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>
              <a:defRPr>
                <a:solidFill>
                  <a:srgbClr val="FF0000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FA9B9C9A-CAB4-431F-BC34-A78CD4725034}" type="slidenum">
              <a:rPr kumimoji="0" lang="en-AU" altLang="en-US" sz="1135" b="0" i="0" u="none" strike="noStrike" kern="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 Light" panose="020F0302020204030204" pitchFamily="34" charset="0"/>
                <a:ea typeface="Arial" panose="020B0604020202020204"/>
                <a:cs typeface="Arial" panose="020B0604020202020204"/>
                <a:sym typeface="Arial" panose="020B0604020202020204"/>
              </a:rPr>
              <a:t>‹#›</a:t>
            </a:fld>
            <a:endParaRPr kumimoji="0" lang="en-AU" altLang="en-US" sz="1135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 Light" panose="020F0302020204030204" pitchFamily="34" charset="0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135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Arial" panose="020B0604020202020204"/>
              <a:cs typeface="+mn-cs"/>
              <a:sym typeface="Arial" panose="020B0604020202020204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096000" y="6477000"/>
            <a:ext cx="6096000" cy="381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46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32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6477000"/>
            <a:ext cx="6096000" cy="381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46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32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6083300" y="6481763"/>
            <a:ext cx="0" cy="365125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193" y="5786473"/>
            <a:ext cx="12078980" cy="762000"/>
          </a:xfrm>
        </p:spPr>
        <p:txBody>
          <a:bodyPr/>
          <a:lstStyle>
            <a:lvl1pPr marL="173355" algn="r">
              <a:defRPr sz="3790" baseline="0">
                <a:solidFill>
                  <a:schemeClr val="accent5">
                    <a:lumMod val="50000"/>
                  </a:schemeClr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355573" y="290968"/>
            <a:ext cx="11176000" cy="5059363"/>
          </a:xfrm>
        </p:spPr>
        <p:txBody>
          <a:bodyPr/>
          <a:lstStyle>
            <a:lvl1pPr marL="252730" indent="-252730">
              <a:buSzPct val="65000"/>
              <a:buFontTx/>
              <a:buBlip>
                <a:blip r:embed="rId2"/>
              </a:buBlip>
              <a:defRPr sz="2840">
                <a:latin typeface="+mj-lt"/>
              </a:defRPr>
            </a:lvl1pPr>
            <a:lvl2pPr marL="680085" indent="-246380">
              <a:buClr>
                <a:schemeClr val="accent5"/>
              </a:buClr>
              <a:buSzPct val="65000"/>
              <a:buFont typeface="Wingdings" panose="05000000000000000000" pitchFamily="2" charset="2"/>
              <a:buChar char="q"/>
              <a:defRPr sz="2465">
                <a:latin typeface="+mj-lt"/>
              </a:defRPr>
            </a:lvl2pPr>
            <a:lvl3pPr marL="1082675" indent="-216535">
              <a:buClr>
                <a:schemeClr val="accent5"/>
              </a:buClr>
              <a:buSzPct val="80000"/>
              <a:buFont typeface="Courier New" panose="02070309020205020404" pitchFamily="49" charset="0"/>
              <a:buChar char="o"/>
              <a:defRPr>
                <a:latin typeface="+mj-lt"/>
              </a:defRPr>
            </a:lvl3pPr>
            <a:lvl4pPr marL="1515745" indent="-216535">
              <a:buClr>
                <a:schemeClr val="accent5"/>
              </a:buClr>
              <a:buSzPct val="80000"/>
              <a:buFont typeface="Wingdings" panose="05000000000000000000" pitchFamily="2" charset="2"/>
              <a:buChar char="§"/>
              <a:defRPr>
                <a:latin typeface="+mj-lt"/>
              </a:defRPr>
            </a:lvl4pPr>
            <a:lvl5pPr>
              <a:buClr>
                <a:schemeClr val="accent5">
                  <a:lumMod val="75000"/>
                </a:schemeClr>
              </a:buClr>
              <a:defRPr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10760075" y="6492875"/>
            <a:ext cx="14287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baseline="0" smtClean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5161BD0B-48DF-4148-8ECD-5EB516E915EA}" type="datetime1">
              <a:rPr kumimoji="0" lang="en-US" sz="1135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 pitchFamily="34" charset="0"/>
                <a:ea typeface="Arial" panose="020B0604020202020204"/>
                <a:cs typeface="+mn-cs"/>
                <a:sym typeface="Arial" panose="020B0604020202020204"/>
              </a:rPr>
              <a:t>9/13/2021</a:t>
            </a:fld>
            <a:endParaRPr kumimoji="0" lang="en-US" sz="1135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 pitchFamily="34" charset="0"/>
              <a:ea typeface="Arial" panose="020B0604020202020204"/>
              <a:cs typeface="+mn-cs"/>
              <a:sym typeface="Arial" panose="020B0604020202020204"/>
            </a:endParaRPr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68000" y="6492875"/>
            <a:ext cx="15240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>
              <a:defRPr>
                <a:solidFill>
                  <a:srgbClr val="FF0000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FA9B9C9A-CAB4-431F-BC34-A78CD4725034}" type="slidenum">
              <a:rPr kumimoji="0" lang="en-AU" altLang="en-US" sz="1135" b="0" i="0" u="none" strike="noStrike" kern="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 Light" panose="020F0302020204030204" pitchFamily="34" charset="0"/>
                <a:ea typeface="Arial" panose="020B0604020202020204"/>
                <a:cs typeface="Arial" panose="020B0604020202020204"/>
                <a:sym typeface="Arial" panose="020B0604020202020204"/>
              </a:rPr>
              <a:t>‹#›</a:t>
            </a:fld>
            <a:endParaRPr kumimoji="0" lang="en-AU" altLang="en-US" sz="1135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 Light" panose="020F0302020204030204" pitchFamily="34" charset="0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135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Arial" panose="020B0604020202020204"/>
              <a:cs typeface="+mn-cs"/>
              <a:sym typeface="Arial" panose="020B0604020202020204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762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75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50800" dist="889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32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096000" y="6477000"/>
            <a:ext cx="6096000" cy="381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46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32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6477000"/>
            <a:ext cx="6096000" cy="381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46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32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6083300" y="6481763"/>
            <a:ext cx="0" cy="365125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078980" cy="762000"/>
          </a:xfrm>
        </p:spPr>
        <p:txBody>
          <a:bodyPr/>
          <a:lstStyle>
            <a:lvl1pPr marL="173355" algn="l">
              <a:defRPr sz="379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406401" y="1066801"/>
            <a:ext cx="11176000" cy="5059363"/>
          </a:xfrm>
        </p:spPr>
        <p:txBody>
          <a:bodyPr/>
          <a:lstStyle>
            <a:lvl1pPr marL="252730" indent="-252730">
              <a:buSzPct val="65000"/>
              <a:buFontTx/>
              <a:buBlip>
                <a:blip r:embed="rId2"/>
              </a:buBlip>
              <a:defRPr sz="2840">
                <a:latin typeface="+mj-lt"/>
              </a:defRPr>
            </a:lvl1pPr>
            <a:lvl2pPr marL="680085" indent="-246380">
              <a:buClr>
                <a:schemeClr val="accent5"/>
              </a:buClr>
              <a:buSzPct val="65000"/>
              <a:buFont typeface="Wingdings" panose="05000000000000000000" pitchFamily="2" charset="2"/>
              <a:buChar char="q"/>
              <a:defRPr sz="2465">
                <a:latin typeface="+mj-lt"/>
              </a:defRPr>
            </a:lvl2pPr>
            <a:lvl3pPr marL="1082675" indent="-216535">
              <a:buClr>
                <a:schemeClr val="accent5"/>
              </a:buClr>
              <a:buSzPct val="80000"/>
              <a:buFont typeface="Courier New" panose="02070309020205020404" pitchFamily="49" charset="0"/>
              <a:buChar char="o"/>
              <a:defRPr>
                <a:latin typeface="+mj-lt"/>
              </a:defRPr>
            </a:lvl3pPr>
            <a:lvl4pPr marL="1515745" indent="-216535">
              <a:buClr>
                <a:schemeClr val="accent5"/>
              </a:buClr>
              <a:buSzPct val="80000"/>
              <a:buFont typeface="Wingdings" panose="05000000000000000000" pitchFamily="2" charset="2"/>
              <a:buChar char="§"/>
              <a:defRPr>
                <a:latin typeface="+mj-lt"/>
              </a:defRPr>
            </a:lvl4pPr>
            <a:lvl5pPr>
              <a:buClr>
                <a:schemeClr val="accent5">
                  <a:lumMod val="75000"/>
                </a:schemeClr>
              </a:buClr>
              <a:defRPr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10760075" y="6492875"/>
            <a:ext cx="14287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baseline="0" smtClean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5161BD0B-48DF-4148-8ECD-5EB516E915EA}" type="datetime1">
              <a:rPr kumimoji="0" lang="en-US" sz="1135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 pitchFamily="34" charset="0"/>
                <a:ea typeface="Arial" panose="020B0604020202020204"/>
                <a:cs typeface="+mn-cs"/>
                <a:sym typeface="Arial" panose="020B0604020202020204"/>
              </a:rPr>
              <a:t>9/13/2021</a:t>
            </a:fld>
            <a:endParaRPr kumimoji="0" lang="en-US" sz="1135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 pitchFamily="34" charset="0"/>
              <a:ea typeface="Arial" panose="020B0604020202020204"/>
              <a:cs typeface="+mn-cs"/>
              <a:sym typeface="Arial" panose="020B0604020202020204"/>
            </a:endParaRP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68000" y="6492875"/>
            <a:ext cx="15240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>
              <a:defRPr>
                <a:solidFill>
                  <a:srgbClr val="FF0000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FA9B9C9A-CAB4-431F-BC34-A78CD4725034}" type="slidenum">
              <a:rPr kumimoji="0" lang="en-AU" altLang="en-US" sz="1135" b="0" i="0" u="none" strike="noStrike" kern="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 Light" panose="020F0302020204030204" pitchFamily="34" charset="0"/>
                <a:ea typeface="Arial" panose="020B0604020202020204"/>
                <a:cs typeface="Arial" panose="020B0604020202020204"/>
                <a:sym typeface="Arial" panose="020B0604020202020204"/>
              </a:rPr>
              <a:t>‹#›</a:t>
            </a:fld>
            <a:endParaRPr kumimoji="0" lang="en-AU" altLang="en-US" sz="1135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 Light" panose="020F0302020204030204" pitchFamily="34" charset="0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135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Arial" panose="020B0604020202020204"/>
              <a:cs typeface="+mn-cs"/>
              <a:sym typeface="Arial" panose="020B0604020202020204"/>
            </a:endParaRPr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762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75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50800" dist="889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32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096000" y="6477000"/>
            <a:ext cx="6096000" cy="381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46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32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6477000"/>
            <a:ext cx="6096000" cy="381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46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32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6083300" y="6481763"/>
            <a:ext cx="0" cy="365125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ontent Placeholder 2"/>
          <p:cNvSpPr>
            <a:spLocks noGrp="1"/>
          </p:cNvSpPr>
          <p:nvPr>
            <p:ph idx="1"/>
          </p:nvPr>
        </p:nvSpPr>
        <p:spPr>
          <a:xfrm>
            <a:off x="406401" y="1066801"/>
            <a:ext cx="5366196" cy="5059363"/>
          </a:xfrm>
        </p:spPr>
        <p:txBody>
          <a:bodyPr/>
          <a:lstStyle>
            <a:lvl1pPr marL="252730" indent="-252730">
              <a:buSzPct val="65000"/>
              <a:buFontTx/>
              <a:buBlip>
                <a:blip r:embed="rId2"/>
              </a:buBlip>
              <a:defRPr sz="2465">
                <a:latin typeface="+mj-lt"/>
              </a:defRPr>
            </a:lvl1pPr>
            <a:lvl2pPr marL="680085" indent="-246380">
              <a:buClr>
                <a:schemeClr val="accent5"/>
              </a:buClr>
              <a:buSzPct val="65000"/>
              <a:buFont typeface="Wingdings" panose="05000000000000000000" pitchFamily="2" charset="2"/>
              <a:buChar char="q"/>
              <a:defRPr sz="2180">
                <a:latin typeface="+mj-lt"/>
              </a:defRPr>
            </a:lvl2pPr>
            <a:lvl3pPr marL="1082675" indent="-216535">
              <a:buClr>
                <a:schemeClr val="accent5"/>
              </a:buClr>
              <a:buSzPct val="80000"/>
              <a:buFont typeface="Courier New" panose="02070309020205020404" pitchFamily="49" charset="0"/>
              <a:buChar char="o"/>
              <a:defRPr sz="1895">
                <a:latin typeface="+mj-lt"/>
              </a:defRPr>
            </a:lvl3pPr>
            <a:lvl4pPr marL="1515745" indent="-216535">
              <a:buClr>
                <a:schemeClr val="accent5"/>
              </a:buClr>
              <a:buSzPct val="80000"/>
              <a:buFont typeface="Wingdings" panose="05000000000000000000" pitchFamily="2" charset="2"/>
              <a:buChar char="§"/>
              <a:defRPr sz="1610">
                <a:latin typeface="+mj-lt"/>
              </a:defRPr>
            </a:lvl4pPr>
            <a:lvl5pPr>
              <a:buClr>
                <a:schemeClr val="accent5">
                  <a:lumMod val="75000"/>
                </a:schemeClr>
              </a:buClr>
              <a:defRPr sz="1325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078980" cy="762000"/>
          </a:xfrm>
        </p:spPr>
        <p:txBody>
          <a:bodyPr/>
          <a:lstStyle>
            <a:lvl1pPr marL="173355" algn="l">
              <a:defRPr sz="379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idx="13"/>
          </p:nvPr>
        </p:nvSpPr>
        <p:spPr>
          <a:xfrm>
            <a:off x="6085077" y="1059799"/>
            <a:ext cx="5366196" cy="5059363"/>
          </a:xfrm>
        </p:spPr>
        <p:txBody>
          <a:bodyPr/>
          <a:lstStyle>
            <a:lvl1pPr marL="252730" indent="-252730">
              <a:buSzPct val="65000"/>
              <a:buFontTx/>
              <a:buBlip>
                <a:blip r:embed="rId2"/>
              </a:buBlip>
              <a:defRPr sz="2465">
                <a:latin typeface="+mj-lt"/>
              </a:defRPr>
            </a:lvl1pPr>
            <a:lvl2pPr marL="680085" indent="-246380">
              <a:buClr>
                <a:schemeClr val="accent5"/>
              </a:buClr>
              <a:buSzPct val="65000"/>
              <a:buFont typeface="Wingdings" panose="05000000000000000000" pitchFamily="2" charset="2"/>
              <a:buChar char="q"/>
              <a:defRPr sz="2180">
                <a:latin typeface="+mj-lt"/>
              </a:defRPr>
            </a:lvl2pPr>
            <a:lvl3pPr marL="1082675" indent="-216535">
              <a:buClr>
                <a:schemeClr val="accent5"/>
              </a:buClr>
              <a:buSzPct val="80000"/>
              <a:buFont typeface="Courier New" panose="02070309020205020404" pitchFamily="49" charset="0"/>
              <a:buChar char="o"/>
              <a:defRPr sz="1895">
                <a:latin typeface="+mj-lt"/>
              </a:defRPr>
            </a:lvl3pPr>
            <a:lvl4pPr marL="1515745" indent="-216535">
              <a:buClr>
                <a:schemeClr val="accent5"/>
              </a:buClr>
              <a:buSzPct val="80000"/>
              <a:buFont typeface="Wingdings" panose="05000000000000000000" pitchFamily="2" charset="2"/>
              <a:buChar char="§"/>
              <a:defRPr sz="1610">
                <a:latin typeface="+mj-lt"/>
              </a:defRPr>
            </a:lvl4pPr>
            <a:lvl5pPr>
              <a:buClr>
                <a:schemeClr val="accent5">
                  <a:lumMod val="75000"/>
                </a:schemeClr>
              </a:buClr>
              <a:defRPr sz="1325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10760075" y="6492875"/>
            <a:ext cx="14287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baseline="0" smtClean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5161BD0B-48DF-4148-8ECD-5EB516E915EA}" type="datetime1">
              <a:rPr kumimoji="0" lang="en-US" sz="1135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 pitchFamily="34" charset="0"/>
                <a:ea typeface="Arial" panose="020B0604020202020204"/>
                <a:cs typeface="+mn-cs"/>
                <a:sym typeface="Arial" panose="020B0604020202020204"/>
              </a:rPr>
              <a:t>9/13/2021</a:t>
            </a:fld>
            <a:endParaRPr kumimoji="0" lang="en-US" sz="1135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 pitchFamily="34" charset="0"/>
              <a:ea typeface="Arial" panose="020B0604020202020204"/>
              <a:cs typeface="+mn-cs"/>
              <a:sym typeface="Arial" panose="020B0604020202020204"/>
            </a:endParaRP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68000" y="6492875"/>
            <a:ext cx="15240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>
              <a:defRPr>
                <a:solidFill>
                  <a:srgbClr val="FF0000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FA9B9C9A-CAB4-431F-BC34-A78CD4725034}" type="slidenum">
              <a:rPr kumimoji="0" lang="en-AU" altLang="en-US" sz="1135" b="0" i="0" u="none" strike="noStrike" kern="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 Light" panose="020F0302020204030204" pitchFamily="34" charset="0"/>
                <a:ea typeface="Arial" panose="020B0604020202020204"/>
                <a:cs typeface="Arial" panose="020B0604020202020204"/>
                <a:sym typeface="Arial" panose="020B0604020202020204"/>
              </a:rPr>
              <a:t>‹#›</a:t>
            </a:fld>
            <a:endParaRPr kumimoji="0" lang="en-AU" altLang="en-US" sz="1135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 Light" panose="020F0302020204030204" pitchFamily="34" charset="0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135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Arial" panose="020B0604020202020204"/>
              <a:cs typeface="+mn-cs"/>
              <a:sym typeface="Arial" panose="020B0604020202020204"/>
            </a:endParaRPr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762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75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50800" dist="889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32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096000" y="6477000"/>
            <a:ext cx="6096000" cy="381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46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32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6477000"/>
            <a:ext cx="6096000" cy="381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46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32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6083300" y="6481763"/>
            <a:ext cx="0" cy="365125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ontent Placeholder 2"/>
          <p:cNvSpPr>
            <a:spLocks noGrp="1"/>
          </p:cNvSpPr>
          <p:nvPr>
            <p:ph idx="1"/>
          </p:nvPr>
        </p:nvSpPr>
        <p:spPr>
          <a:xfrm>
            <a:off x="406400" y="1066801"/>
            <a:ext cx="5608748" cy="5059363"/>
          </a:xfrm>
        </p:spPr>
        <p:txBody>
          <a:bodyPr/>
          <a:lstStyle>
            <a:lvl1pPr marL="252730" indent="-252730">
              <a:buSzPct val="65000"/>
              <a:buFontTx/>
              <a:buBlip>
                <a:blip r:embed="rId2"/>
              </a:buBlip>
              <a:defRPr sz="1895">
                <a:latin typeface="+mj-lt"/>
              </a:defRPr>
            </a:lvl1pPr>
            <a:lvl2pPr marL="680085" indent="-246380">
              <a:buClr>
                <a:schemeClr val="accent5"/>
              </a:buClr>
              <a:buSzPct val="65000"/>
              <a:buFont typeface="Wingdings" panose="05000000000000000000" pitchFamily="2" charset="2"/>
              <a:buChar char="q"/>
              <a:defRPr sz="1705">
                <a:latin typeface="+mj-lt"/>
              </a:defRPr>
            </a:lvl2pPr>
            <a:lvl3pPr marL="1082675" indent="-216535">
              <a:buClr>
                <a:schemeClr val="accent5"/>
              </a:buClr>
              <a:buSzPct val="80000"/>
              <a:buFont typeface="Courier New" panose="02070309020205020404" pitchFamily="49" charset="0"/>
              <a:buChar char="o"/>
              <a:defRPr sz="1515">
                <a:latin typeface="+mj-lt"/>
              </a:defRPr>
            </a:lvl3pPr>
            <a:lvl4pPr marL="1515745" indent="-216535">
              <a:buClr>
                <a:schemeClr val="accent5"/>
              </a:buClr>
              <a:buSzPct val="80000"/>
              <a:buFont typeface="Wingdings" panose="05000000000000000000" pitchFamily="2" charset="2"/>
              <a:buChar char="§"/>
              <a:defRPr sz="1325">
                <a:latin typeface="+mj-lt"/>
              </a:defRPr>
            </a:lvl4pPr>
            <a:lvl5pPr>
              <a:buClr>
                <a:schemeClr val="accent5">
                  <a:lumMod val="75000"/>
                </a:schemeClr>
              </a:buClr>
              <a:defRPr sz="1135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078980" cy="762000"/>
          </a:xfrm>
        </p:spPr>
        <p:txBody>
          <a:bodyPr/>
          <a:lstStyle>
            <a:lvl1pPr marL="173355" algn="l">
              <a:defRPr sz="379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idx="13"/>
          </p:nvPr>
        </p:nvSpPr>
        <p:spPr>
          <a:xfrm>
            <a:off x="6257703" y="1039359"/>
            <a:ext cx="5608748" cy="5059363"/>
          </a:xfrm>
        </p:spPr>
        <p:txBody>
          <a:bodyPr/>
          <a:lstStyle>
            <a:lvl1pPr marL="252730" indent="-252730">
              <a:buSzPct val="65000"/>
              <a:buFontTx/>
              <a:buBlip>
                <a:blip r:embed="rId2"/>
              </a:buBlip>
              <a:defRPr sz="1895">
                <a:latin typeface="+mj-lt"/>
              </a:defRPr>
            </a:lvl1pPr>
            <a:lvl2pPr marL="680085" indent="-246380">
              <a:buClr>
                <a:schemeClr val="accent5"/>
              </a:buClr>
              <a:buSzPct val="65000"/>
              <a:buFont typeface="Wingdings" panose="05000000000000000000" pitchFamily="2" charset="2"/>
              <a:buChar char="q"/>
              <a:defRPr sz="1705">
                <a:latin typeface="+mj-lt"/>
              </a:defRPr>
            </a:lvl2pPr>
            <a:lvl3pPr marL="1082675" indent="-216535">
              <a:buClr>
                <a:schemeClr val="accent5"/>
              </a:buClr>
              <a:buSzPct val="80000"/>
              <a:buFont typeface="Courier New" panose="02070309020205020404" pitchFamily="49" charset="0"/>
              <a:buChar char="o"/>
              <a:defRPr sz="1515">
                <a:latin typeface="+mj-lt"/>
              </a:defRPr>
            </a:lvl3pPr>
            <a:lvl4pPr marL="1515745" indent="-216535">
              <a:buClr>
                <a:schemeClr val="accent5"/>
              </a:buClr>
              <a:buSzPct val="80000"/>
              <a:buFont typeface="Wingdings" panose="05000000000000000000" pitchFamily="2" charset="2"/>
              <a:buChar char="§"/>
              <a:defRPr sz="1325">
                <a:latin typeface="+mj-lt"/>
              </a:defRPr>
            </a:lvl4pPr>
            <a:lvl5pPr>
              <a:buClr>
                <a:schemeClr val="accent5">
                  <a:lumMod val="75000"/>
                </a:schemeClr>
              </a:buClr>
              <a:defRPr sz="1135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10760075" y="6492875"/>
            <a:ext cx="14287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baseline="0" smtClean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5161BD0B-48DF-4148-8ECD-5EB516E915EA}" type="datetime1">
              <a:rPr kumimoji="0" lang="en-US" sz="1135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 pitchFamily="34" charset="0"/>
                <a:ea typeface="Arial" panose="020B0604020202020204"/>
                <a:cs typeface="+mn-cs"/>
                <a:sym typeface="Arial" panose="020B0604020202020204"/>
              </a:rPr>
              <a:t>9/13/2021</a:t>
            </a:fld>
            <a:endParaRPr kumimoji="0" lang="en-US" sz="1135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 pitchFamily="34" charset="0"/>
              <a:ea typeface="Arial" panose="020B0604020202020204"/>
              <a:cs typeface="+mn-cs"/>
              <a:sym typeface="Arial" panose="020B0604020202020204"/>
            </a:endParaRP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68000" y="6492875"/>
            <a:ext cx="15240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>
              <a:defRPr>
                <a:solidFill>
                  <a:srgbClr val="FF0000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FA9B9C9A-CAB4-431F-BC34-A78CD4725034}" type="slidenum">
              <a:rPr kumimoji="0" lang="en-AU" altLang="en-US" sz="1135" b="0" i="0" u="none" strike="noStrike" kern="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 Light" panose="020F0302020204030204" pitchFamily="34" charset="0"/>
                <a:ea typeface="Arial" panose="020B0604020202020204"/>
                <a:cs typeface="Arial" panose="020B0604020202020204"/>
                <a:sym typeface="Arial" panose="020B0604020202020204"/>
              </a:rPr>
              <a:t>‹#›</a:t>
            </a:fld>
            <a:endParaRPr kumimoji="0" lang="en-AU" altLang="en-US" sz="1135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 Light" panose="020F0302020204030204" pitchFamily="34" charset="0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135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Arial" panose="020B0604020202020204"/>
              <a:cs typeface="+mn-cs"/>
              <a:sym typeface="Arial" panose="020B0604020202020204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Google Shape;20;p30"/>
          <p:cNvPicPr preferRelativeResize="0"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61711" y="413356"/>
            <a:ext cx="8173296" cy="832191"/>
          </a:xfrm>
          <a:prstGeom prst="rect">
            <a:avLst/>
          </a:prstGeom>
        </p:spPr>
        <p:txBody>
          <a:bodyPr/>
          <a:lstStyle>
            <a:lvl1pPr algn="r">
              <a:defRPr sz="4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1"/>
          <p:cNvSpPr>
            <a:spLocks noGrp="1"/>
          </p:cNvSpPr>
          <p:nvPr>
            <p:ph type="body" idx="2"/>
          </p:nvPr>
        </p:nvSpPr>
        <p:spPr>
          <a:xfrm>
            <a:off x="3189804" y="1022662"/>
            <a:ext cx="8167793" cy="445769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idx="10"/>
          </p:nvPr>
        </p:nvSpPr>
        <p:spPr>
          <a:xfrm>
            <a:off x="3189804" y="4075337"/>
            <a:ext cx="8167793" cy="445769"/>
          </a:xfrm>
          <a:prstGeom prst="rect">
            <a:avLst/>
          </a:prstGeom>
        </p:spPr>
        <p:txBody>
          <a:bodyPr/>
          <a:lstStyle>
            <a:lvl1pPr algn="r">
              <a:defRPr sz="1600">
                <a:solidFill>
                  <a:srgbClr val="DA4395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1"/>
          <p:cNvSpPr>
            <a:spLocks noGrp="1"/>
          </p:cNvSpPr>
          <p:nvPr>
            <p:ph type="body" idx="11"/>
          </p:nvPr>
        </p:nvSpPr>
        <p:spPr>
          <a:xfrm>
            <a:off x="3189804" y="1800488"/>
            <a:ext cx="8167793" cy="445769"/>
          </a:xfrm>
          <a:prstGeom prst="rect">
            <a:avLst/>
          </a:prstGeom>
        </p:spPr>
        <p:txBody>
          <a:bodyPr/>
          <a:lstStyle>
            <a:lvl1pPr algn="r">
              <a:defRPr sz="1900" b="1">
                <a:solidFill>
                  <a:srgbClr val="DA4395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idx="13"/>
          </p:nvPr>
        </p:nvSpPr>
        <p:spPr>
          <a:xfrm>
            <a:off x="3189804" y="2100821"/>
            <a:ext cx="8167793" cy="445769"/>
          </a:xfrm>
          <a:prstGeom prst="rect">
            <a:avLst/>
          </a:prstGeom>
        </p:spPr>
        <p:txBody>
          <a:bodyPr/>
          <a:lstStyle>
            <a:lvl1pPr algn="r">
              <a:defRPr sz="140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762000"/>
          </a:xfrm>
          <a:prstGeom prst="rect">
            <a:avLst/>
          </a:prstGeom>
          <a:noFill/>
          <a:ln>
            <a:noFill/>
          </a:ln>
          <a:effectLst>
            <a:outerShdw blurRad="50800" dist="889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325" b="0" i="0" u="none" strike="noStrike" kern="0" cap="none" spc="0" normalizeH="0" baseline="0" noProof="0">
              <a:ln>
                <a:noFill/>
              </a:ln>
              <a:solidFill>
                <a:srgbClr val="3333B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096000" y="6477000"/>
            <a:ext cx="6096000" cy="381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46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32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6477000"/>
            <a:ext cx="6096000" cy="381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46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32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6083300" y="6481763"/>
            <a:ext cx="0" cy="365125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1785600" cy="762000"/>
          </a:xfrm>
          <a:noFill/>
        </p:spPr>
        <p:txBody>
          <a:bodyPr/>
          <a:lstStyle>
            <a:lvl1pPr marL="173355" algn="l">
              <a:defRPr sz="379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06400" y="1066801"/>
            <a:ext cx="5608748" cy="5059363"/>
          </a:xfrm>
        </p:spPr>
        <p:txBody>
          <a:bodyPr/>
          <a:lstStyle>
            <a:lvl1pPr marL="252730" indent="-252730">
              <a:buSzPct val="65000"/>
              <a:buFontTx/>
              <a:buBlip>
                <a:blip r:embed="rId2"/>
              </a:buBlip>
              <a:defRPr sz="1895">
                <a:latin typeface="+mj-lt"/>
              </a:defRPr>
            </a:lvl1pPr>
            <a:lvl2pPr marL="680085" indent="-246380">
              <a:buClr>
                <a:schemeClr val="accent5"/>
              </a:buClr>
              <a:buSzPct val="65000"/>
              <a:buFont typeface="Wingdings" panose="05000000000000000000" pitchFamily="2" charset="2"/>
              <a:buChar char="q"/>
              <a:defRPr sz="1705">
                <a:latin typeface="+mj-lt"/>
              </a:defRPr>
            </a:lvl2pPr>
            <a:lvl3pPr marL="1082675" indent="-216535">
              <a:buClr>
                <a:schemeClr val="accent5"/>
              </a:buClr>
              <a:buSzPct val="80000"/>
              <a:buFont typeface="Courier New" panose="02070309020205020404" pitchFamily="49" charset="0"/>
              <a:buChar char="o"/>
              <a:defRPr sz="1515">
                <a:latin typeface="+mj-lt"/>
              </a:defRPr>
            </a:lvl3pPr>
            <a:lvl4pPr marL="1515745" indent="-216535">
              <a:buClr>
                <a:schemeClr val="accent5"/>
              </a:buClr>
              <a:buSzPct val="80000"/>
              <a:buFont typeface="Wingdings" panose="05000000000000000000" pitchFamily="2" charset="2"/>
              <a:buChar char="§"/>
              <a:defRPr sz="1325">
                <a:latin typeface="+mj-lt"/>
              </a:defRPr>
            </a:lvl4pPr>
            <a:lvl5pPr>
              <a:buClr>
                <a:schemeClr val="accent5">
                  <a:lumMod val="75000"/>
                </a:schemeClr>
              </a:buClr>
              <a:defRPr sz="1135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3"/>
          </p:nvPr>
        </p:nvSpPr>
        <p:spPr>
          <a:xfrm>
            <a:off x="6257703" y="1039359"/>
            <a:ext cx="5608748" cy="5059363"/>
          </a:xfrm>
        </p:spPr>
        <p:txBody>
          <a:bodyPr/>
          <a:lstStyle>
            <a:lvl1pPr marL="252730" indent="-252730">
              <a:buSzPct val="65000"/>
              <a:buFontTx/>
              <a:buBlip>
                <a:blip r:embed="rId2"/>
              </a:buBlip>
              <a:defRPr sz="1895">
                <a:latin typeface="+mj-lt"/>
              </a:defRPr>
            </a:lvl1pPr>
            <a:lvl2pPr marL="680085" indent="-246380">
              <a:buClr>
                <a:schemeClr val="accent5"/>
              </a:buClr>
              <a:buSzPct val="65000"/>
              <a:buFont typeface="Wingdings" panose="05000000000000000000" pitchFamily="2" charset="2"/>
              <a:buChar char="q"/>
              <a:defRPr sz="1705">
                <a:latin typeface="+mj-lt"/>
              </a:defRPr>
            </a:lvl2pPr>
            <a:lvl3pPr marL="1082675" indent="-216535">
              <a:buClr>
                <a:schemeClr val="accent5"/>
              </a:buClr>
              <a:buSzPct val="80000"/>
              <a:buFont typeface="Courier New" panose="02070309020205020404" pitchFamily="49" charset="0"/>
              <a:buChar char="o"/>
              <a:defRPr sz="1515">
                <a:latin typeface="+mj-lt"/>
              </a:defRPr>
            </a:lvl3pPr>
            <a:lvl4pPr marL="1515745" indent="-216535">
              <a:buClr>
                <a:schemeClr val="accent5"/>
              </a:buClr>
              <a:buSzPct val="80000"/>
              <a:buFont typeface="Wingdings" panose="05000000000000000000" pitchFamily="2" charset="2"/>
              <a:buChar char="§"/>
              <a:defRPr sz="1325">
                <a:latin typeface="+mj-lt"/>
              </a:defRPr>
            </a:lvl4pPr>
            <a:lvl5pPr>
              <a:buClr>
                <a:schemeClr val="accent5">
                  <a:lumMod val="75000"/>
                </a:schemeClr>
              </a:buClr>
              <a:defRPr sz="1135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10760075" y="6492875"/>
            <a:ext cx="14287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baseline="0" smtClean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5161BD0B-48DF-4148-8ECD-5EB516E915EA}" type="datetime1">
              <a:rPr kumimoji="0" lang="en-US" sz="1135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 pitchFamily="34" charset="0"/>
                <a:ea typeface="Arial" panose="020B0604020202020204"/>
                <a:cs typeface="+mn-cs"/>
                <a:sym typeface="Arial" panose="020B0604020202020204"/>
              </a:rPr>
              <a:t>9/13/2021</a:t>
            </a:fld>
            <a:endParaRPr kumimoji="0" lang="en-US" sz="1135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 pitchFamily="34" charset="0"/>
              <a:ea typeface="Arial" panose="020B0604020202020204"/>
              <a:cs typeface="+mn-cs"/>
              <a:sym typeface="Arial" panose="020B0604020202020204"/>
            </a:endParaRP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68000" y="6492875"/>
            <a:ext cx="15240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>
              <a:defRPr>
                <a:solidFill>
                  <a:srgbClr val="FF0000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FA9B9C9A-CAB4-431F-BC34-A78CD4725034}" type="slidenum">
              <a:rPr kumimoji="0" lang="en-AU" altLang="en-US" sz="1135" b="0" i="0" u="none" strike="noStrike" kern="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 Light" panose="020F0302020204030204" pitchFamily="34" charset="0"/>
                <a:ea typeface="Arial" panose="020B0604020202020204"/>
                <a:cs typeface="Arial" panose="020B0604020202020204"/>
                <a:sym typeface="Arial" panose="020B0604020202020204"/>
              </a:rPr>
              <a:t>‹#›</a:t>
            </a:fld>
            <a:endParaRPr kumimoji="0" lang="en-AU" altLang="en-US" sz="1135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 Light" panose="020F0302020204030204" pitchFamily="34" charset="0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135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Arial" panose="020B0604020202020204"/>
              <a:cs typeface="+mn-cs"/>
              <a:sym typeface="Arial" panose="020B0604020202020204"/>
            </a:endParaRPr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31750" y="5721350"/>
            <a:ext cx="12192000" cy="762000"/>
          </a:xfrm>
          <a:prstGeom prst="rect">
            <a:avLst/>
          </a:prstGeom>
          <a:noFill/>
          <a:ln>
            <a:noFill/>
          </a:ln>
          <a:effectLst>
            <a:outerShdw blurRad="50800" dist="889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325" b="0" i="0" u="none" strike="noStrike" kern="0" cap="none" spc="0" normalizeH="0" baseline="0" noProof="0" dirty="0">
              <a:ln>
                <a:noFill/>
              </a:ln>
              <a:solidFill>
                <a:srgbClr val="3333B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096000" y="6477000"/>
            <a:ext cx="6096000" cy="381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46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32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6477000"/>
            <a:ext cx="6096000" cy="381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46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32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6083300" y="6481763"/>
            <a:ext cx="0" cy="365125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2168" y="5733833"/>
            <a:ext cx="12192000" cy="762000"/>
          </a:xfrm>
          <a:noFill/>
        </p:spPr>
        <p:txBody>
          <a:bodyPr/>
          <a:lstStyle>
            <a:lvl1pPr marL="173355" algn="r">
              <a:defRPr sz="379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06400" y="250191"/>
            <a:ext cx="5608748" cy="5059363"/>
          </a:xfrm>
        </p:spPr>
        <p:txBody>
          <a:bodyPr/>
          <a:lstStyle>
            <a:lvl1pPr marL="252730" indent="-252730">
              <a:buSzPct val="65000"/>
              <a:buFontTx/>
              <a:buBlip>
                <a:blip r:embed="rId2"/>
              </a:buBlip>
              <a:defRPr sz="1895">
                <a:latin typeface="+mj-lt"/>
              </a:defRPr>
            </a:lvl1pPr>
            <a:lvl2pPr marL="680085" indent="-246380">
              <a:buClr>
                <a:schemeClr val="accent5"/>
              </a:buClr>
              <a:buSzPct val="65000"/>
              <a:buFont typeface="Wingdings" panose="05000000000000000000" pitchFamily="2" charset="2"/>
              <a:buChar char="q"/>
              <a:defRPr sz="1705">
                <a:latin typeface="+mj-lt"/>
              </a:defRPr>
            </a:lvl2pPr>
            <a:lvl3pPr marL="1082675" indent="-216535">
              <a:buClr>
                <a:schemeClr val="accent5"/>
              </a:buClr>
              <a:buSzPct val="80000"/>
              <a:buFont typeface="Courier New" panose="02070309020205020404" pitchFamily="49" charset="0"/>
              <a:buChar char="o"/>
              <a:defRPr sz="1515">
                <a:latin typeface="+mj-lt"/>
              </a:defRPr>
            </a:lvl3pPr>
            <a:lvl4pPr marL="1515745" indent="-216535">
              <a:buClr>
                <a:schemeClr val="accent5"/>
              </a:buClr>
              <a:buSzPct val="80000"/>
              <a:buFont typeface="Wingdings" panose="05000000000000000000" pitchFamily="2" charset="2"/>
              <a:buChar char="§"/>
              <a:defRPr sz="1325">
                <a:latin typeface="+mj-lt"/>
              </a:defRPr>
            </a:lvl4pPr>
            <a:lvl5pPr>
              <a:buClr>
                <a:schemeClr val="accent5">
                  <a:lumMod val="75000"/>
                </a:schemeClr>
              </a:buClr>
              <a:defRPr sz="1135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3"/>
          </p:nvPr>
        </p:nvSpPr>
        <p:spPr>
          <a:xfrm>
            <a:off x="6257703" y="222750"/>
            <a:ext cx="5608748" cy="5059363"/>
          </a:xfrm>
        </p:spPr>
        <p:txBody>
          <a:bodyPr/>
          <a:lstStyle>
            <a:lvl1pPr marL="252730" indent="-252730">
              <a:buSzPct val="65000"/>
              <a:buFontTx/>
              <a:buBlip>
                <a:blip r:embed="rId2"/>
              </a:buBlip>
              <a:defRPr sz="1895">
                <a:latin typeface="+mj-lt"/>
              </a:defRPr>
            </a:lvl1pPr>
            <a:lvl2pPr marL="680085" indent="-246380">
              <a:buClr>
                <a:schemeClr val="accent5"/>
              </a:buClr>
              <a:buSzPct val="65000"/>
              <a:buFont typeface="Wingdings" panose="05000000000000000000" pitchFamily="2" charset="2"/>
              <a:buChar char="q"/>
              <a:defRPr sz="1705">
                <a:latin typeface="+mj-lt"/>
              </a:defRPr>
            </a:lvl2pPr>
            <a:lvl3pPr marL="1082675" indent="-216535">
              <a:buClr>
                <a:schemeClr val="accent5"/>
              </a:buClr>
              <a:buSzPct val="80000"/>
              <a:buFont typeface="Courier New" panose="02070309020205020404" pitchFamily="49" charset="0"/>
              <a:buChar char="o"/>
              <a:defRPr sz="1515">
                <a:latin typeface="+mj-lt"/>
              </a:defRPr>
            </a:lvl3pPr>
            <a:lvl4pPr marL="1515745" indent="-216535">
              <a:buClr>
                <a:schemeClr val="accent5"/>
              </a:buClr>
              <a:buSzPct val="80000"/>
              <a:buFont typeface="Wingdings" panose="05000000000000000000" pitchFamily="2" charset="2"/>
              <a:buChar char="§"/>
              <a:defRPr sz="1325">
                <a:latin typeface="+mj-lt"/>
              </a:defRPr>
            </a:lvl4pPr>
            <a:lvl5pPr>
              <a:buClr>
                <a:schemeClr val="accent5">
                  <a:lumMod val="75000"/>
                </a:schemeClr>
              </a:buClr>
              <a:defRPr sz="1135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10760075" y="6492875"/>
            <a:ext cx="14287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baseline="0" smtClean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5161BD0B-48DF-4148-8ECD-5EB516E915EA}" type="datetime1">
              <a:rPr kumimoji="0" lang="en-US" sz="1135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 pitchFamily="34" charset="0"/>
                <a:ea typeface="Arial" panose="020B0604020202020204"/>
                <a:cs typeface="+mn-cs"/>
                <a:sym typeface="Arial" panose="020B0604020202020204"/>
              </a:rPr>
              <a:t>9/13/2021</a:t>
            </a:fld>
            <a:endParaRPr kumimoji="0" lang="en-US" sz="1135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 pitchFamily="34" charset="0"/>
              <a:ea typeface="Arial" panose="020B0604020202020204"/>
              <a:cs typeface="+mn-cs"/>
              <a:sym typeface="Arial" panose="020B0604020202020204"/>
            </a:endParaRP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68000" y="6492875"/>
            <a:ext cx="15240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>
              <a:defRPr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FA9B9C9A-CAB4-431F-BC34-A78CD4725034}" type="slidenum">
              <a:rPr kumimoji="0" lang="en-AU" altLang="en-US" sz="1135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 pitchFamily="34" charset="0"/>
                <a:ea typeface="Arial" panose="020B0604020202020204"/>
                <a:cs typeface="Arial" panose="020B0604020202020204"/>
                <a:sym typeface="Arial" panose="020B0604020202020204"/>
              </a:rPr>
              <a:t>‹#›</a:t>
            </a:fld>
            <a:endParaRPr kumimoji="0" lang="en-AU" altLang="en-US" sz="1135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 pitchFamily="34" charset="0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135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Arial" panose="020B0604020202020204"/>
              <a:cs typeface="+mn-cs"/>
              <a:sym typeface="Arial" panose="020B0604020202020204"/>
            </a:endParaRPr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762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75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50800" dist="889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32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096000" y="6477000"/>
            <a:ext cx="6096000" cy="381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46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32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6477000"/>
            <a:ext cx="6096000" cy="381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46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32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6083300" y="6481763"/>
            <a:ext cx="0" cy="365125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ontent Placeholder 2"/>
          <p:cNvSpPr>
            <a:spLocks noGrp="1"/>
          </p:cNvSpPr>
          <p:nvPr>
            <p:ph idx="1"/>
          </p:nvPr>
        </p:nvSpPr>
        <p:spPr>
          <a:xfrm>
            <a:off x="406400" y="1066801"/>
            <a:ext cx="5608748" cy="5059363"/>
          </a:xfrm>
        </p:spPr>
        <p:txBody>
          <a:bodyPr/>
          <a:lstStyle>
            <a:lvl1pPr marL="252730" indent="-252730">
              <a:buSzPct val="65000"/>
              <a:buFontTx/>
              <a:buBlip>
                <a:blip r:embed="rId2"/>
              </a:buBlip>
              <a:defRPr sz="1515">
                <a:latin typeface="+mj-lt"/>
              </a:defRPr>
            </a:lvl1pPr>
            <a:lvl2pPr marL="680085" indent="-246380">
              <a:buClr>
                <a:schemeClr val="accent5"/>
              </a:buClr>
              <a:buSzPct val="65000"/>
              <a:buFont typeface="Wingdings" panose="05000000000000000000" pitchFamily="2" charset="2"/>
              <a:buChar char="q"/>
              <a:defRPr sz="1325">
                <a:latin typeface="+mj-lt"/>
              </a:defRPr>
            </a:lvl2pPr>
            <a:lvl3pPr marL="1082675" indent="-216535">
              <a:buClr>
                <a:srgbClr val="3333B2"/>
              </a:buClr>
              <a:buSzPct val="65000"/>
              <a:buFontTx/>
              <a:buBlip>
                <a:blip r:embed="rId3"/>
              </a:buBlip>
              <a:defRPr sz="1135">
                <a:latin typeface="+mj-lt"/>
              </a:defRPr>
            </a:lvl3pPr>
            <a:lvl4pPr marL="1515745" indent="-216535">
              <a:buSzPct val="65000"/>
              <a:buFontTx/>
              <a:buBlip>
                <a:blip r:embed="rId4"/>
              </a:buBlip>
              <a:defRPr sz="945">
                <a:latin typeface="+mj-lt"/>
              </a:defRPr>
            </a:lvl4pPr>
            <a:lvl5pPr>
              <a:buClr>
                <a:schemeClr val="accent5">
                  <a:lumMod val="75000"/>
                </a:schemeClr>
              </a:buClr>
              <a:defRPr sz="76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6" name="Content Placeholder 2"/>
          <p:cNvSpPr>
            <a:spLocks noGrp="1"/>
          </p:cNvSpPr>
          <p:nvPr>
            <p:ph idx="13"/>
          </p:nvPr>
        </p:nvSpPr>
        <p:spPr>
          <a:xfrm>
            <a:off x="6227680" y="1041367"/>
            <a:ext cx="5608748" cy="5059363"/>
          </a:xfrm>
        </p:spPr>
        <p:txBody>
          <a:bodyPr/>
          <a:lstStyle>
            <a:lvl1pPr marL="252730" indent="-252730">
              <a:buSzPct val="65000"/>
              <a:buFontTx/>
              <a:buBlip>
                <a:blip r:embed="rId2"/>
              </a:buBlip>
              <a:defRPr sz="1515">
                <a:latin typeface="+mj-lt"/>
              </a:defRPr>
            </a:lvl1pPr>
            <a:lvl2pPr marL="680085" indent="-246380">
              <a:buClr>
                <a:schemeClr val="accent5"/>
              </a:buClr>
              <a:buSzPct val="65000"/>
              <a:buFont typeface="Wingdings" panose="05000000000000000000" pitchFamily="2" charset="2"/>
              <a:buChar char="q"/>
              <a:defRPr sz="1325">
                <a:latin typeface="+mj-lt"/>
              </a:defRPr>
            </a:lvl2pPr>
            <a:lvl3pPr marL="1082675" indent="-216535">
              <a:buClr>
                <a:srgbClr val="3333B2"/>
              </a:buClr>
              <a:buSzPct val="65000"/>
              <a:buFontTx/>
              <a:buBlip>
                <a:blip r:embed="rId3"/>
              </a:buBlip>
              <a:defRPr sz="1135">
                <a:latin typeface="+mj-lt"/>
              </a:defRPr>
            </a:lvl3pPr>
            <a:lvl4pPr marL="1515745" indent="-216535">
              <a:buSzPct val="65000"/>
              <a:buFontTx/>
              <a:buBlip>
                <a:blip r:embed="rId4"/>
              </a:buBlip>
              <a:defRPr sz="945">
                <a:latin typeface="+mj-lt"/>
              </a:defRPr>
            </a:lvl4pPr>
            <a:lvl5pPr>
              <a:buClr>
                <a:schemeClr val="accent5">
                  <a:lumMod val="75000"/>
                </a:schemeClr>
              </a:buClr>
              <a:defRPr sz="76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078980" cy="762000"/>
          </a:xfrm>
        </p:spPr>
        <p:txBody>
          <a:bodyPr/>
          <a:lstStyle>
            <a:lvl1pPr marL="173355" algn="l">
              <a:defRPr sz="379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10760075" y="6492875"/>
            <a:ext cx="14287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baseline="0" smtClean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5161BD0B-48DF-4148-8ECD-5EB516E915EA}" type="datetime1">
              <a:rPr kumimoji="0" lang="en-US" sz="1135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 pitchFamily="34" charset="0"/>
                <a:ea typeface="Arial" panose="020B0604020202020204"/>
                <a:cs typeface="+mn-cs"/>
                <a:sym typeface="Arial" panose="020B0604020202020204"/>
              </a:rPr>
              <a:t>9/13/2021</a:t>
            </a:fld>
            <a:endParaRPr kumimoji="0" lang="en-US" sz="1135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 pitchFamily="34" charset="0"/>
              <a:ea typeface="Arial" panose="020B0604020202020204"/>
              <a:cs typeface="+mn-cs"/>
              <a:sym typeface="Arial" panose="020B0604020202020204"/>
            </a:endParaRP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68000" y="6492875"/>
            <a:ext cx="15240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>
              <a:defRPr>
                <a:solidFill>
                  <a:srgbClr val="FF0000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FA9B9C9A-CAB4-431F-BC34-A78CD4725034}" type="slidenum">
              <a:rPr kumimoji="0" lang="en-AU" altLang="en-US" sz="1135" b="0" i="0" u="none" strike="noStrike" kern="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 Light" panose="020F0302020204030204" pitchFamily="34" charset="0"/>
                <a:ea typeface="Arial" panose="020B0604020202020204"/>
                <a:cs typeface="Arial" panose="020B0604020202020204"/>
                <a:sym typeface="Arial" panose="020B0604020202020204"/>
              </a:rPr>
              <a:t>‹#›</a:t>
            </a:fld>
            <a:endParaRPr kumimoji="0" lang="en-AU" altLang="en-US" sz="1135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 Light" panose="020F0302020204030204" pitchFamily="34" charset="0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135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Arial" panose="020B0604020202020204"/>
              <a:cs typeface="+mn-cs"/>
              <a:sym typeface="Arial" panose="020B0604020202020204"/>
            </a:endParaRPr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762000"/>
          </a:xfrm>
          <a:prstGeom prst="rect">
            <a:avLst/>
          </a:prstGeom>
          <a:noFill/>
          <a:ln>
            <a:noFill/>
          </a:ln>
          <a:effectLst>
            <a:outerShdw blurRad="50800" dist="889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325" b="0" i="0" u="none" strike="noStrike" kern="0" cap="none" spc="0" normalizeH="0" baseline="0" noProof="0">
              <a:ln>
                <a:noFill/>
              </a:ln>
              <a:solidFill>
                <a:srgbClr val="3333B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096000" y="6477000"/>
            <a:ext cx="6096000" cy="381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46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32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6477000"/>
            <a:ext cx="6096000" cy="381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46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32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6083300" y="6481763"/>
            <a:ext cx="0" cy="365125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62000"/>
          </a:xfrm>
        </p:spPr>
        <p:txBody>
          <a:bodyPr/>
          <a:lstStyle>
            <a:lvl1pPr marL="173355" algn="l">
              <a:defRPr sz="379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06400" y="1066801"/>
            <a:ext cx="5608748" cy="5059363"/>
          </a:xfrm>
        </p:spPr>
        <p:txBody>
          <a:bodyPr/>
          <a:lstStyle>
            <a:lvl1pPr marL="252730" indent="-252730">
              <a:buSzPct val="65000"/>
              <a:buFontTx/>
              <a:buBlip>
                <a:blip r:embed="rId2"/>
              </a:buBlip>
              <a:defRPr sz="1515">
                <a:latin typeface="+mj-lt"/>
              </a:defRPr>
            </a:lvl1pPr>
            <a:lvl2pPr marL="680085" indent="-246380">
              <a:buClr>
                <a:schemeClr val="accent5"/>
              </a:buClr>
              <a:buSzPct val="65000"/>
              <a:buFont typeface="Wingdings" panose="05000000000000000000" pitchFamily="2" charset="2"/>
              <a:buChar char="q"/>
              <a:defRPr sz="1325">
                <a:latin typeface="+mj-lt"/>
              </a:defRPr>
            </a:lvl2pPr>
            <a:lvl3pPr marL="1082675" indent="-216535">
              <a:buClr>
                <a:srgbClr val="3333B2"/>
              </a:buClr>
              <a:buSzPct val="65000"/>
              <a:buFontTx/>
              <a:buBlip>
                <a:blip r:embed="rId3"/>
              </a:buBlip>
              <a:defRPr sz="1135">
                <a:latin typeface="+mj-lt"/>
              </a:defRPr>
            </a:lvl3pPr>
            <a:lvl4pPr marL="1515745" indent="-216535">
              <a:buSzPct val="65000"/>
              <a:buFontTx/>
              <a:buBlip>
                <a:blip r:embed="rId4"/>
              </a:buBlip>
              <a:defRPr sz="945">
                <a:latin typeface="+mj-lt"/>
              </a:defRPr>
            </a:lvl4pPr>
            <a:lvl5pPr>
              <a:buClr>
                <a:schemeClr val="accent5">
                  <a:lumMod val="75000"/>
                </a:schemeClr>
              </a:buClr>
              <a:defRPr sz="76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3"/>
          </p:nvPr>
        </p:nvSpPr>
        <p:spPr>
          <a:xfrm>
            <a:off x="6227680" y="1041367"/>
            <a:ext cx="5608748" cy="5059363"/>
          </a:xfrm>
        </p:spPr>
        <p:txBody>
          <a:bodyPr/>
          <a:lstStyle>
            <a:lvl1pPr marL="252730" indent="-252730">
              <a:buSzPct val="65000"/>
              <a:buFontTx/>
              <a:buBlip>
                <a:blip r:embed="rId2"/>
              </a:buBlip>
              <a:defRPr sz="1515">
                <a:latin typeface="+mj-lt"/>
              </a:defRPr>
            </a:lvl1pPr>
            <a:lvl2pPr marL="680085" indent="-246380">
              <a:buClr>
                <a:schemeClr val="accent5"/>
              </a:buClr>
              <a:buSzPct val="65000"/>
              <a:buFont typeface="Wingdings" panose="05000000000000000000" pitchFamily="2" charset="2"/>
              <a:buChar char="q"/>
              <a:defRPr sz="1325">
                <a:latin typeface="+mj-lt"/>
              </a:defRPr>
            </a:lvl2pPr>
            <a:lvl3pPr marL="1082675" indent="-216535">
              <a:buClr>
                <a:srgbClr val="3333B2"/>
              </a:buClr>
              <a:buSzPct val="65000"/>
              <a:buFontTx/>
              <a:buBlip>
                <a:blip r:embed="rId3"/>
              </a:buBlip>
              <a:defRPr sz="1135">
                <a:latin typeface="+mj-lt"/>
              </a:defRPr>
            </a:lvl3pPr>
            <a:lvl4pPr marL="1515745" indent="-216535">
              <a:buSzPct val="65000"/>
              <a:buFontTx/>
              <a:buBlip>
                <a:blip r:embed="rId4"/>
              </a:buBlip>
              <a:defRPr sz="945">
                <a:latin typeface="+mj-lt"/>
              </a:defRPr>
            </a:lvl4pPr>
            <a:lvl5pPr>
              <a:buClr>
                <a:schemeClr val="accent5">
                  <a:lumMod val="75000"/>
                </a:schemeClr>
              </a:buClr>
              <a:defRPr sz="76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10760075" y="6492875"/>
            <a:ext cx="14287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baseline="0" smtClean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5161BD0B-48DF-4148-8ECD-5EB516E915EA}" type="datetime1">
              <a:rPr kumimoji="0" lang="en-US" sz="1135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 pitchFamily="34" charset="0"/>
                <a:ea typeface="Arial" panose="020B0604020202020204"/>
                <a:cs typeface="+mn-cs"/>
                <a:sym typeface="Arial" panose="020B0604020202020204"/>
              </a:rPr>
              <a:t>9/13/2021</a:t>
            </a:fld>
            <a:endParaRPr kumimoji="0" lang="en-US" sz="1135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 pitchFamily="34" charset="0"/>
              <a:ea typeface="Arial" panose="020B0604020202020204"/>
              <a:cs typeface="+mn-cs"/>
              <a:sym typeface="Arial" panose="020B0604020202020204"/>
            </a:endParaRP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68000" y="6492875"/>
            <a:ext cx="15240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>
              <a:defRPr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FA9B9C9A-CAB4-431F-BC34-A78CD4725034}" type="slidenum">
              <a:rPr kumimoji="0" lang="en-AU" altLang="en-US" sz="1135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 pitchFamily="34" charset="0"/>
                <a:ea typeface="Arial" panose="020B0604020202020204"/>
                <a:cs typeface="Arial" panose="020B0604020202020204"/>
                <a:sym typeface="Arial" panose="020B0604020202020204"/>
              </a:rPr>
              <a:t>‹#›</a:t>
            </a:fld>
            <a:endParaRPr kumimoji="0" lang="en-AU" altLang="en-US" sz="1135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 pitchFamily="34" charset="0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135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Arial" panose="020B0604020202020204"/>
              <a:cs typeface="+mn-cs"/>
              <a:sym typeface="Arial" panose="020B0604020202020204"/>
            </a:endParaRPr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14287" y="5772150"/>
            <a:ext cx="12192000" cy="762000"/>
          </a:xfrm>
          <a:prstGeom prst="rect">
            <a:avLst/>
          </a:prstGeom>
          <a:noFill/>
          <a:ln>
            <a:noFill/>
          </a:ln>
          <a:effectLst>
            <a:outerShdw blurRad="50800" dist="889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325" b="0" i="0" u="none" strike="noStrike" kern="0" cap="none" spc="0" normalizeH="0" baseline="0" noProof="0">
              <a:ln>
                <a:noFill/>
              </a:ln>
              <a:solidFill>
                <a:srgbClr val="3333B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096000" y="6477000"/>
            <a:ext cx="6096000" cy="381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46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32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6477000"/>
            <a:ext cx="6096000" cy="381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46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32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6083300" y="6481763"/>
            <a:ext cx="0" cy="365125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4064" y="5772416"/>
            <a:ext cx="12192000" cy="762000"/>
          </a:xfrm>
        </p:spPr>
        <p:txBody>
          <a:bodyPr/>
          <a:lstStyle>
            <a:lvl1pPr marL="173355" algn="r">
              <a:defRPr sz="379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06400" y="316402"/>
            <a:ext cx="5608748" cy="5059363"/>
          </a:xfrm>
        </p:spPr>
        <p:txBody>
          <a:bodyPr/>
          <a:lstStyle>
            <a:lvl1pPr marL="252730" indent="-252730">
              <a:buSzPct val="65000"/>
              <a:buFontTx/>
              <a:buBlip>
                <a:blip r:embed="rId2"/>
              </a:buBlip>
              <a:defRPr sz="1515">
                <a:latin typeface="+mj-lt"/>
              </a:defRPr>
            </a:lvl1pPr>
            <a:lvl2pPr marL="680085" indent="-246380">
              <a:buClr>
                <a:schemeClr val="accent5"/>
              </a:buClr>
              <a:buSzPct val="65000"/>
              <a:buFont typeface="Wingdings" panose="05000000000000000000" pitchFamily="2" charset="2"/>
              <a:buChar char="q"/>
              <a:defRPr sz="1325">
                <a:latin typeface="+mj-lt"/>
              </a:defRPr>
            </a:lvl2pPr>
            <a:lvl3pPr marL="1082675" indent="-216535">
              <a:buClr>
                <a:srgbClr val="3333B2"/>
              </a:buClr>
              <a:buSzPct val="65000"/>
              <a:buFontTx/>
              <a:buBlip>
                <a:blip r:embed="rId3"/>
              </a:buBlip>
              <a:defRPr sz="1135">
                <a:latin typeface="+mj-lt"/>
              </a:defRPr>
            </a:lvl3pPr>
            <a:lvl4pPr marL="1515745" indent="-216535">
              <a:buSzPct val="65000"/>
              <a:buFontTx/>
              <a:buBlip>
                <a:blip r:embed="rId4"/>
              </a:buBlip>
              <a:defRPr sz="945">
                <a:latin typeface="+mj-lt"/>
              </a:defRPr>
            </a:lvl4pPr>
            <a:lvl5pPr>
              <a:buClr>
                <a:schemeClr val="accent5">
                  <a:lumMod val="75000"/>
                </a:schemeClr>
              </a:buClr>
              <a:defRPr sz="76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3"/>
          </p:nvPr>
        </p:nvSpPr>
        <p:spPr>
          <a:xfrm>
            <a:off x="6227680" y="290968"/>
            <a:ext cx="5608748" cy="5059363"/>
          </a:xfrm>
        </p:spPr>
        <p:txBody>
          <a:bodyPr/>
          <a:lstStyle>
            <a:lvl1pPr marL="252730" indent="-252730">
              <a:buSzPct val="65000"/>
              <a:buFontTx/>
              <a:buBlip>
                <a:blip r:embed="rId2"/>
              </a:buBlip>
              <a:defRPr sz="1515">
                <a:latin typeface="+mj-lt"/>
              </a:defRPr>
            </a:lvl1pPr>
            <a:lvl2pPr marL="680085" indent="-246380">
              <a:buClr>
                <a:schemeClr val="accent5"/>
              </a:buClr>
              <a:buSzPct val="65000"/>
              <a:buFont typeface="Wingdings" panose="05000000000000000000" pitchFamily="2" charset="2"/>
              <a:buChar char="q"/>
              <a:defRPr sz="1325">
                <a:latin typeface="+mj-lt"/>
              </a:defRPr>
            </a:lvl2pPr>
            <a:lvl3pPr marL="1082675" indent="-216535">
              <a:buClr>
                <a:srgbClr val="3333B2"/>
              </a:buClr>
              <a:buSzPct val="65000"/>
              <a:buFontTx/>
              <a:buBlip>
                <a:blip r:embed="rId3"/>
              </a:buBlip>
              <a:defRPr sz="1135">
                <a:latin typeface="+mj-lt"/>
              </a:defRPr>
            </a:lvl3pPr>
            <a:lvl4pPr marL="1515745" indent="-216535">
              <a:buSzPct val="65000"/>
              <a:buFontTx/>
              <a:buBlip>
                <a:blip r:embed="rId4"/>
              </a:buBlip>
              <a:defRPr sz="945">
                <a:latin typeface="+mj-lt"/>
              </a:defRPr>
            </a:lvl4pPr>
            <a:lvl5pPr>
              <a:buClr>
                <a:schemeClr val="accent5">
                  <a:lumMod val="75000"/>
                </a:schemeClr>
              </a:buClr>
              <a:defRPr sz="76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10760075" y="6492875"/>
            <a:ext cx="14287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baseline="0" smtClean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5161BD0B-48DF-4148-8ECD-5EB516E915EA}" type="datetime1">
              <a:rPr kumimoji="0" lang="en-US" sz="1135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 pitchFamily="34" charset="0"/>
                <a:ea typeface="Arial" panose="020B0604020202020204"/>
                <a:cs typeface="+mn-cs"/>
                <a:sym typeface="Arial" panose="020B0604020202020204"/>
              </a:rPr>
              <a:t>9/13/2021</a:t>
            </a:fld>
            <a:endParaRPr kumimoji="0" lang="en-US" sz="1135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 pitchFamily="34" charset="0"/>
              <a:ea typeface="Arial" panose="020B0604020202020204"/>
              <a:cs typeface="+mn-cs"/>
              <a:sym typeface="Arial" panose="020B0604020202020204"/>
            </a:endParaRP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68000" y="6492875"/>
            <a:ext cx="15240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>
              <a:defRPr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FA9B9C9A-CAB4-431F-BC34-A78CD4725034}" type="slidenum">
              <a:rPr kumimoji="0" lang="en-AU" altLang="en-US" sz="1135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 pitchFamily="34" charset="0"/>
                <a:ea typeface="Arial" panose="020B0604020202020204"/>
                <a:cs typeface="Arial" panose="020B0604020202020204"/>
                <a:sym typeface="Arial" panose="020B0604020202020204"/>
              </a:rPr>
              <a:t>‹#›</a:t>
            </a:fld>
            <a:endParaRPr kumimoji="0" lang="en-AU" altLang="en-US" sz="1135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 pitchFamily="34" charset="0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135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Arial" panose="020B0604020202020204"/>
              <a:cs typeface="+mn-cs"/>
              <a:sym typeface="Arial" panose="020B0604020202020204"/>
            </a:endParaRPr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3"/>
          <p:cNvSpPr/>
          <p:nvPr/>
        </p:nvSpPr>
        <p:spPr>
          <a:xfrm rot="10800000" flipH="1">
            <a:off x="4155573" y="-2"/>
            <a:ext cx="8036427" cy="4179401"/>
          </a:xfrm>
          <a:custGeom>
            <a:avLst/>
            <a:gdLst>
              <a:gd name="connsiteX0" fmla="*/ 7628699 w 10752898"/>
              <a:gd name="connsiteY0" fmla="*/ 0 h 6857999"/>
              <a:gd name="connsiteX1" fmla="*/ 0 w 10752898"/>
              <a:gd name="connsiteY1" fmla="*/ 0 h 6857999"/>
              <a:gd name="connsiteX2" fmla="*/ 6857999 w 10752898"/>
              <a:gd name="connsiteY2" fmla="*/ 6857999 h 6857999"/>
              <a:gd name="connsiteX3" fmla="*/ 10752898 w 10752898"/>
              <a:gd name="connsiteY3" fmla="*/ 6857999 h 6857999"/>
              <a:gd name="connsiteX4" fmla="*/ 10752898 w 10752898"/>
              <a:gd name="connsiteY4" fmla="*/ 3124199 h 6857999"/>
              <a:gd name="connsiteX5" fmla="*/ 7628699 w 10752898"/>
              <a:gd name="connsiteY5" fmla="*/ 0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752898" h="6857999">
                <a:moveTo>
                  <a:pt x="7628699" y="0"/>
                </a:moveTo>
                <a:lnTo>
                  <a:pt x="0" y="0"/>
                </a:lnTo>
                <a:lnTo>
                  <a:pt x="6857999" y="6857999"/>
                </a:lnTo>
                <a:lnTo>
                  <a:pt x="10752898" y="6857999"/>
                </a:lnTo>
                <a:lnTo>
                  <a:pt x="10752898" y="3124199"/>
                </a:lnTo>
                <a:lnTo>
                  <a:pt x="7628699" y="0"/>
                </a:lnTo>
                <a:close/>
              </a:path>
            </a:pathLst>
          </a:custGeom>
          <a:gradFill>
            <a:gsLst>
              <a:gs pos="0">
                <a:srgbClr val="0C4068"/>
              </a:gs>
              <a:gs pos="50000">
                <a:srgbClr val="46B688">
                  <a:alpha val="70000"/>
                </a:srgbClr>
              </a:gs>
              <a:gs pos="100000">
                <a:srgbClr val="016AA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7715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52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9" y="4248228"/>
            <a:ext cx="10363200" cy="682181"/>
          </a:xfrm>
          <a:noFill/>
        </p:spPr>
        <p:txBody>
          <a:bodyPr anchor="ctr"/>
          <a:lstStyle>
            <a:lvl1pPr algn="l">
              <a:defRPr sz="3790" b="1" cap="all">
                <a:solidFill>
                  <a:schemeClr val="accent5">
                    <a:lumMod val="75000"/>
                  </a:schemeClr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6"/>
          <p:cNvSpPr>
            <a:spLocks noGrp="1"/>
          </p:cNvSpPr>
          <p:nvPr>
            <p:ph type="body" idx="1"/>
          </p:nvPr>
        </p:nvSpPr>
        <p:spPr>
          <a:xfrm>
            <a:off x="32169" y="4793973"/>
            <a:ext cx="10363200" cy="476916"/>
          </a:xfrm>
        </p:spPr>
        <p:txBody>
          <a:bodyPr/>
          <a:lstStyle>
            <a:lvl1pPr marL="0" indent="0">
              <a:buNone/>
              <a:defRPr sz="2655" i="1">
                <a:solidFill>
                  <a:srgbClr val="B48900"/>
                </a:solidFill>
              </a:defRPr>
            </a:lvl1pPr>
          </a:lstStyle>
          <a:p>
            <a:endParaRPr lang="en-AU" dirty="0"/>
          </a:p>
        </p:txBody>
      </p:sp>
      <p:grpSp>
        <p:nvGrpSpPr>
          <p:cNvPr id="8" name="Group 7"/>
          <p:cNvGrpSpPr/>
          <p:nvPr/>
        </p:nvGrpSpPr>
        <p:grpSpPr>
          <a:xfrm>
            <a:off x="193871" y="4154335"/>
            <a:ext cx="2035772" cy="93283"/>
            <a:chOff x="-170626" y="0"/>
            <a:chExt cx="13534857" cy="166915"/>
          </a:xfrm>
          <a:effectLst>
            <a:outerShdw blurRad="38100" dist="25400" dir="5400000" algn="ctr" rotWithShape="0">
              <a:srgbClr val="000000">
                <a:alpha val="20000"/>
              </a:srgbClr>
            </a:outerShdw>
          </a:effectLst>
        </p:grpSpPr>
        <p:sp>
          <p:nvSpPr>
            <p:cNvPr id="9" name="Parallelogram 8"/>
            <p:cNvSpPr/>
            <p:nvPr/>
          </p:nvSpPr>
          <p:spPr>
            <a:xfrm>
              <a:off x="-170626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016A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 panose="020B0604020202020204"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 panose="020B0604020202020204"/>
              </a:endParaRPr>
            </a:p>
          </p:txBody>
        </p:sp>
        <p:sp>
          <p:nvSpPr>
            <p:cNvPr id="10" name="Parallelogram 9"/>
            <p:cNvSpPr/>
            <p:nvPr/>
          </p:nvSpPr>
          <p:spPr>
            <a:xfrm>
              <a:off x="4340993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46B6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 panose="020B0604020202020204"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 panose="020B0604020202020204"/>
              </a:endParaRPr>
            </a:p>
          </p:txBody>
        </p:sp>
        <p:sp>
          <p:nvSpPr>
            <p:cNvPr id="11" name="Parallelogram 10"/>
            <p:cNvSpPr/>
            <p:nvPr/>
          </p:nvSpPr>
          <p:spPr>
            <a:xfrm>
              <a:off x="8852612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FEA3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 panose="020B0604020202020204"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 panose="020B0604020202020204"/>
              </a:endParaRPr>
            </a:p>
          </p:txBody>
        </p:sp>
      </p:grp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593B8718-BD60-45DE-8E66-8461A49D1EED}" type="datetime1">
              <a:rPr kumimoji="0" lang="en-US" sz="1135" b="0" i="0" u="none" strike="noStrike" kern="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Arial" panose="020B0604020202020204"/>
                <a:cs typeface="+mn-cs"/>
                <a:sym typeface="Arial" panose="020B0604020202020204"/>
              </a:rPr>
              <a:t>9/13/2021</a:t>
            </a:fld>
            <a:endParaRPr kumimoji="0" lang="en-US" sz="1135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Arial" panose="020B0604020202020204"/>
              <a:cs typeface="+mn-cs"/>
              <a:sym typeface="Arial" panose="020B0604020202020204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135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Arial" panose="020B0604020202020204"/>
              <a:cs typeface="+mn-cs"/>
              <a:sym typeface="Arial" panose="020B0604020202020204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638E3017-54FE-426A-8816-49213672767C}" type="slidenum">
              <a:rPr kumimoji="0" lang="en-AU" altLang="en-US" sz="1135" b="0" i="0" u="none" strike="noStrike" kern="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Arial" panose="020B0604020202020204"/>
                <a:cs typeface="Arial" panose="020B0604020202020204"/>
                <a:sym typeface="Arial" panose="020B0604020202020204"/>
              </a:rPr>
              <a:t>‹#›</a:t>
            </a:fld>
            <a:endParaRPr kumimoji="0" lang="en-AU" altLang="en-US" sz="1135" b="0" i="0" u="none" strike="noStrike" kern="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096000" y="6477000"/>
            <a:ext cx="6096000" cy="381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46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32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6477000"/>
            <a:ext cx="6096000" cy="381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46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32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6083300" y="6481763"/>
            <a:ext cx="0" cy="365125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10760075" y="6492875"/>
            <a:ext cx="14287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baseline="0" smtClean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5161BD0B-48DF-4148-8ECD-5EB516E915EA}" type="datetime1">
              <a:rPr kumimoji="0" lang="en-US" sz="1135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 pitchFamily="34" charset="0"/>
                <a:ea typeface="Arial" panose="020B0604020202020204"/>
                <a:cs typeface="+mn-cs"/>
                <a:sym typeface="Arial" panose="020B0604020202020204"/>
              </a:rPr>
              <a:t>9/13/2021</a:t>
            </a:fld>
            <a:endParaRPr kumimoji="0" lang="en-US" sz="1135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 pitchFamily="34" charset="0"/>
              <a:ea typeface="Arial" panose="020B0604020202020204"/>
              <a:cs typeface="+mn-cs"/>
              <a:sym typeface="Arial" panose="020B0604020202020204"/>
            </a:endParaRP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68000" y="6492875"/>
            <a:ext cx="15240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>
              <a:defRPr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FA9B9C9A-CAB4-431F-BC34-A78CD4725034}" type="slidenum">
              <a:rPr kumimoji="0" lang="en-AU" altLang="en-US" sz="1135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 pitchFamily="34" charset="0"/>
                <a:ea typeface="Arial" panose="020B0604020202020204"/>
                <a:cs typeface="Arial" panose="020B0604020202020204"/>
                <a:sym typeface="Arial" panose="020B0604020202020204"/>
              </a:rPr>
              <a:t>‹#›</a:t>
            </a:fld>
            <a:endParaRPr kumimoji="0" lang="en-AU" altLang="en-US" sz="1135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 pitchFamily="34" charset="0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135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Arial" panose="020B0604020202020204"/>
              <a:cs typeface="+mn-cs"/>
              <a:sym typeface="Arial" panose="020B0604020202020204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084" cy="1162050"/>
          </a:xfrm>
        </p:spPr>
        <p:txBody>
          <a:bodyPr anchor="b"/>
          <a:lstStyle>
            <a:lvl1pPr algn="l">
              <a:defRPr sz="1895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4" y="273051"/>
            <a:ext cx="6815667" cy="5853113"/>
          </a:xfrm>
        </p:spPr>
        <p:txBody>
          <a:bodyPr/>
          <a:lstStyle>
            <a:lvl1pPr>
              <a:defRPr sz="3030"/>
            </a:lvl1pPr>
            <a:lvl2pPr>
              <a:defRPr sz="2655"/>
            </a:lvl2pPr>
            <a:lvl3pPr>
              <a:defRPr sz="2275"/>
            </a:lvl3pPr>
            <a:lvl4pPr>
              <a:defRPr sz="1895"/>
            </a:lvl4pPr>
            <a:lvl5pPr>
              <a:defRPr sz="1895"/>
            </a:lvl5pPr>
            <a:lvl6pPr>
              <a:defRPr sz="1895"/>
            </a:lvl6pPr>
            <a:lvl7pPr>
              <a:defRPr sz="1895"/>
            </a:lvl7pPr>
            <a:lvl8pPr>
              <a:defRPr sz="1895"/>
            </a:lvl8pPr>
            <a:lvl9pPr>
              <a:defRPr sz="189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084" cy="4691063"/>
          </a:xfrm>
        </p:spPr>
        <p:txBody>
          <a:bodyPr/>
          <a:lstStyle>
            <a:lvl1pPr marL="0" indent="0">
              <a:buNone/>
              <a:defRPr sz="1325"/>
            </a:lvl1pPr>
            <a:lvl2pPr marL="433070" indent="0">
              <a:buNone/>
              <a:defRPr sz="1135"/>
            </a:lvl2pPr>
            <a:lvl3pPr marL="866140" indent="0">
              <a:buNone/>
              <a:defRPr sz="945"/>
            </a:lvl3pPr>
            <a:lvl4pPr marL="1299210" indent="0">
              <a:buNone/>
              <a:defRPr sz="855"/>
            </a:lvl4pPr>
            <a:lvl5pPr marL="1732915" indent="0">
              <a:buNone/>
              <a:defRPr sz="855"/>
            </a:lvl5pPr>
            <a:lvl6pPr marL="2165985" indent="0">
              <a:buNone/>
              <a:defRPr sz="855"/>
            </a:lvl6pPr>
            <a:lvl7pPr marL="2599055" indent="0">
              <a:buNone/>
              <a:defRPr sz="855"/>
            </a:lvl7pPr>
            <a:lvl8pPr marL="3032125" indent="0">
              <a:buNone/>
              <a:defRPr sz="855"/>
            </a:lvl8pPr>
            <a:lvl9pPr marL="3465195" indent="0">
              <a:buNone/>
              <a:defRPr sz="85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593B8718-BD60-45DE-8E66-8461A49D1EED}" type="datetime1">
              <a:rPr kumimoji="0" lang="en-US" sz="1135" b="0" i="0" u="none" strike="noStrike" kern="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Arial" panose="020B0604020202020204"/>
                <a:cs typeface="+mn-cs"/>
                <a:sym typeface="Arial" panose="020B0604020202020204"/>
              </a:rPr>
              <a:t>9/13/2021</a:t>
            </a:fld>
            <a:endParaRPr kumimoji="0" lang="en-US" sz="1135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Arial" panose="020B0604020202020204"/>
              <a:cs typeface="+mn-cs"/>
              <a:sym typeface="Arial" panose="020B0604020202020204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135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Arial" panose="020B0604020202020204"/>
              <a:cs typeface="+mn-cs"/>
              <a:sym typeface="Arial" panose="020B0604020202020204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638E3017-54FE-426A-8816-49213672767C}" type="slidenum">
              <a:rPr kumimoji="0" lang="en-AU" altLang="en-US" sz="1135" b="0" i="0" u="none" strike="noStrike" kern="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Arial" panose="020B0604020202020204"/>
                <a:cs typeface="Arial" panose="020B0604020202020204"/>
                <a:sym typeface="Arial" panose="020B0604020202020204"/>
              </a:rPr>
              <a:t>‹#›</a:t>
            </a:fld>
            <a:endParaRPr kumimoji="0" lang="en-AU" altLang="en-US" sz="1135" b="0" i="0" u="none" strike="noStrike" kern="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1895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vert="horz" wrap="square" lIns="91440" tIns="45720" rIns="91440" bIns="45720" numCol="1" rtlCol="0" anchor="t" anchorCtr="0" compatLnSpc="1">
            <a:normAutofit/>
          </a:bodyPr>
          <a:lstStyle>
            <a:lvl1pPr marL="0" indent="0">
              <a:buNone/>
              <a:defRPr sz="3030"/>
            </a:lvl1pPr>
            <a:lvl2pPr marL="433070" indent="0">
              <a:buNone/>
              <a:defRPr sz="2655"/>
            </a:lvl2pPr>
            <a:lvl3pPr marL="866140" indent="0">
              <a:buNone/>
              <a:defRPr sz="2275"/>
            </a:lvl3pPr>
            <a:lvl4pPr marL="1299210" indent="0">
              <a:buNone/>
              <a:defRPr sz="1895"/>
            </a:lvl4pPr>
            <a:lvl5pPr marL="1732915" indent="0">
              <a:buNone/>
              <a:defRPr sz="1895"/>
            </a:lvl5pPr>
            <a:lvl6pPr marL="2165985" indent="0">
              <a:buNone/>
              <a:defRPr sz="1895"/>
            </a:lvl6pPr>
            <a:lvl7pPr marL="2599055" indent="0">
              <a:buNone/>
              <a:defRPr sz="1895"/>
            </a:lvl7pPr>
            <a:lvl8pPr marL="3032125" indent="0">
              <a:buNone/>
              <a:defRPr sz="1895"/>
            </a:lvl8pPr>
            <a:lvl9pPr marL="3465195" indent="0">
              <a:buNone/>
              <a:defRPr sz="1895"/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sz="303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325"/>
            </a:lvl1pPr>
            <a:lvl2pPr marL="433070" indent="0">
              <a:buNone/>
              <a:defRPr sz="1135"/>
            </a:lvl2pPr>
            <a:lvl3pPr marL="866140" indent="0">
              <a:buNone/>
              <a:defRPr sz="945"/>
            </a:lvl3pPr>
            <a:lvl4pPr marL="1299210" indent="0">
              <a:buNone/>
              <a:defRPr sz="855"/>
            </a:lvl4pPr>
            <a:lvl5pPr marL="1732915" indent="0">
              <a:buNone/>
              <a:defRPr sz="855"/>
            </a:lvl5pPr>
            <a:lvl6pPr marL="2165985" indent="0">
              <a:buNone/>
              <a:defRPr sz="855"/>
            </a:lvl6pPr>
            <a:lvl7pPr marL="2599055" indent="0">
              <a:buNone/>
              <a:defRPr sz="855"/>
            </a:lvl7pPr>
            <a:lvl8pPr marL="3032125" indent="0">
              <a:buNone/>
              <a:defRPr sz="855"/>
            </a:lvl8pPr>
            <a:lvl9pPr marL="3465195" indent="0">
              <a:buNone/>
              <a:defRPr sz="85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593B8718-BD60-45DE-8E66-8461A49D1EED}" type="datetime1">
              <a:rPr kumimoji="0" lang="en-US" sz="1135" b="0" i="0" u="none" strike="noStrike" kern="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Arial" panose="020B0604020202020204"/>
                <a:cs typeface="+mn-cs"/>
                <a:sym typeface="Arial" panose="020B0604020202020204"/>
              </a:rPr>
              <a:t>9/13/2021</a:t>
            </a:fld>
            <a:endParaRPr kumimoji="0" lang="en-US" sz="1135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Arial" panose="020B0604020202020204"/>
              <a:cs typeface="+mn-cs"/>
              <a:sym typeface="Arial" panose="020B0604020202020204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135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Arial" panose="020B0604020202020204"/>
              <a:cs typeface="+mn-cs"/>
              <a:sym typeface="Arial" panose="020B0604020202020204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638E3017-54FE-426A-8816-49213672767C}" type="slidenum">
              <a:rPr kumimoji="0" lang="en-AU" altLang="en-US" sz="1135" b="0" i="0" u="none" strike="noStrike" kern="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Arial" panose="020B0604020202020204"/>
                <a:cs typeface="Arial" panose="020B0604020202020204"/>
                <a:sym typeface="Arial" panose="020B0604020202020204"/>
              </a:rPr>
              <a:t>‹#›</a:t>
            </a:fld>
            <a:endParaRPr kumimoji="0" lang="en-AU" altLang="en-US" sz="1135" b="0" i="0" u="none" strike="noStrike" kern="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593B8718-BD60-45DE-8E66-8461A49D1EED}" type="datetime1">
              <a:rPr kumimoji="0" lang="en-US" sz="1135" b="0" i="0" u="none" strike="noStrike" kern="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Arial" panose="020B0604020202020204"/>
                <a:cs typeface="+mn-cs"/>
                <a:sym typeface="Arial" panose="020B0604020202020204"/>
              </a:rPr>
              <a:t>9/13/2021</a:t>
            </a:fld>
            <a:endParaRPr kumimoji="0" lang="en-US" sz="1135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Arial" panose="020B0604020202020204"/>
              <a:cs typeface="+mn-cs"/>
              <a:sym typeface="Arial" panose="020B0604020202020204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135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Arial" panose="020B0604020202020204"/>
              <a:cs typeface="+mn-cs"/>
              <a:sym typeface="Arial" panose="020B0604020202020204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638E3017-54FE-426A-8816-49213672767C}" type="slidenum">
              <a:rPr kumimoji="0" lang="en-AU" altLang="en-US" sz="1135" b="0" i="0" u="none" strike="noStrike" kern="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Arial" panose="020B0604020202020204"/>
                <a:cs typeface="Arial" panose="020B0604020202020204"/>
                <a:sym typeface="Arial" panose="020B0604020202020204"/>
              </a:rPr>
              <a:t>‹#›</a:t>
            </a:fld>
            <a:endParaRPr kumimoji="0" lang="en-AU" altLang="en-US" sz="1135" b="0" i="0" u="none" strike="noStrike" kern="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Google Shape;46;p41"/>
          <p:cNvPicPr preferRelativeResize="0"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" name="Text Placeholder 2"/>
          <p:cNvSpPr>
            <a:spLocks noGrp="1"/>
          </p:cNvSpPr>
          <p:nvPr>
            <p:ph type="body" idx="1"/>
          </p:nvPr>
        </p:nvSpPr>
        <p:spPr>
          <a:xfrm>
            <a:off x="3677277" y="423084"/>
            <a:ext cx="8173296" cy="832191"/>
          </a:xfrm>
          <a:prstGeom prst="rect">
            <a:avLst/>
          </a:prstGeom>
        </p:spPr>
        <p:txBody>
          <a:bodyPr/>
          <a:lstStyle>
            <a:lvl1pPr algn="r">
              <a:defRPr sz="4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1"/>
          <p:cNvSpPr>
            <a:spLocks noGrp="1"/>
          </p:cNvSpPr>
          <p:nvPr>
            <p:ph type="body" idx="2"/>
          </p:nvPr>
        </p:nvSpPr>
        <p:spPr>
          <a:xfrm>
            <a:off x="3705370" y="1032390"/>
            <a:ext cx="8167793" cy="445769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"/>
          <p:cNvSpPr>
            <a:spLocks noGrp="1"/>
          </p:cNvSpPr>
          <p:nvPr>
            <p:ph type="body" idx="10"/>
          </p:nvPr>
        </p:nvSpPr>
        <p:spPr>
          <a:xfrm>
            <a:off x="3705370" y="4085065"/>
            <a:ext cx="8167793" cy="445769"/>
          </a:xfrm>
          <a:prstGeom prst="rect">
            <a:avLst/>
          </a:prstGeom>
        </p:spPr>
        <p:txBody>
          <a:bodyPr/>
          <a:lstStyle>
            <a:lvl1pPr algn="r">
              <a:defRPr sz="1600">
                <a:solidFill>
                  <a:srgbClr val="DA4395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"/>
          <p:cNvSpPr>
            <a:spLocks noGrp="1"/>
          </p:cNvSpPr>
          <p:nvPr>
            <p:ph type="body" idx="11"/>
          </p:nvPr>
        </p:nvSpPr>
        <p:spPr>
          <a:xfrm>
            <a:off x="3705370" y="1810216"/>
            <a:ext cx="8167793" cy="445769"/>
          </a:xfrm>
          <a:prstGeom prst="rect">
            <a:avLst/>
          </a:prstGeom>
        </p:spPr>
        <p:txBody>
          <a:bodyPr/>
          <a:lstStyle>
            <a:lvl1pPr algn="r">
              <a:defRPr sz="1900" b="1">
                <a:solidFill>
                  <a:srgbClr val="DA4395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"/>
          <p:cNvSpPr>
            <a:spLocks noGrp="1"/>
          </p:cNvSpPr>
          <p:nvPr>
            <p:ph type="body" idx="13"/>
          </p:nvPr>
        </p:nvSpPr>
        <p:spPr>
          <a:xfrm>
            <a:off x="3705370" y="2110549"/>
            <a:ext cx="8167793" cy="445769"/>
          </a:xfrm>
          <a:prstGeom prst="rect">
            <a:avLst/>
          </a:prstGeom>
        </p:spPr>
        <p:txBody>
          <a:bodyPr/>
          <a:lstStyle>
            <a:lvl1pPr algn="r">
              <a:defRPr sz="140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1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26401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593B8718-BD60-45DE-8E66-8461A49D1EED}" type="datetime1">
              <a:rPr kumimoji="0" lang="en-US" sz="1135" b="0" i="0" u="none" strike="noStrike" kern="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Arial" panose="020B0604020202020204"/>
                <a:cs typeface="+mn-cs"/>
                <a:sym typeface="Arial" panose="020B0604020202020204"/>
              </a:rPr>
              <a:t>9/13/2021</a:t>
            </a:fld>
            <a:endParaRPr kumimoji="0" lang="en-US" sz="1135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Arial" panose="020B0604020202020204"/>
              <a:cs typeface="+mn-cs"/>
              <a:sym typeface="Arial" panose="020B0604020202020204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135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Arial" panose="020B0604020202020204"/>
              <a:cs typeface="+mn-cs"/>
              <a:sym typeface="Arial" panose="020B0604020202020204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638E3017-54FE-426A-8816-49213672767C}" type="slidenum">
              <a:rPr kumimoji="0" lang="en-AU" altLang="en-US" sz="1135" b="0" i="0" u="none" strike="noStrike" kern="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Arial" panose="020B0604020202020204"/>
                <a:cs typeface="Arial" panose="020B0604020202020204"/>
                <a:sym typeface="Arial" panose="020B0604020202020204"/>
              </a:rPr>
              <a:t>‹#›</a:t>
            </a:fld>
            <a:endParaRPr kumimoji="0" lang="en-AU" altLang="en-US" sz="1135" b="0" i="0" u="none" strike="noStrike" kern="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836613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75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50800" dist="889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515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096000" y="6477000"/>
            <a:ext cx="6096000" cy="381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46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32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6477000"/>
            <a:ext cx="6096000" cy="381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46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32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6083300" y="6481763"/>
            <a:ext cx="0" cy="365125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-22621" y="0"/>
            <a:ext cx="12192000" cy="563840"/>
          </a:xfrm>
        </p:spPr>
        <p:txBody>
          <a:bodyPr/>
          <a:lstStyle>
            <a:lvl1pPr marL="173355" algn="l">
              <a:defRPr sz="341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2" name="Content Placeholder 2"/>
          <p:cNvSpPr>
            <a:spLocks noGrp="1"/>
          </p:cNvSpPr>
          <p:nvPr>
            <p:ph idx="1"/>
          </p:nvPr>
        </p:nvSpPr>
        <p:spPr>
          <a:xfrm>
            <a:off x="406401" y="1066801"/>
            <a:ext cx="11176000" cy="5059363"/>
          </a:xfrm>
        </p:spPr>
        <p:txBody>
          <a:bodyPr/>
          <a:lstStyle>
            <a:lvl1pPr marL="252730" indent="-252730">
              <a:buClr>
                <a:srgbClr val="FF0000"/>
              </a:buClr>
              <a:buSzPct val="65000"/>
              <a:buFontTx/>
              <a:buBlip>
                <a:blip r:embed="rId2"/>
              </a:buBlip>
              <a:defRPr sz="2840">
                <a:solidFill>
                  <a:srgbClr val="B0F7F4"/>
                </a:solidFill>
                <a:latin typeface="+mj-lt"/>
              </a:defRPr>
            </a:lvl1pPr>
            <a:lvl2pPr marL="680085" indent="-246380">
              <a:buClr>
                <a:srgbClr val="FF0000"/>
              </a:buClr>
              <a:buSzPct val="65000"/>
              <a:buFont typeface="Calibri Light" panose="020F0302020204030204" pitchFamily="34" charset="0"/>
              <a:buChar char="□"/>
              <a:defRPr sz="2465">
                <a:solidFill>
                  <a:srgbClr val="B0F7F4"/>
                </a:solidFill>
                <a:latin typeface="+mj-lt"/>
              </a:defRPr>
            </a:lvl2pPr>
            <a:lvl3pPr marL="1082675" indent="-216535">
              <a:buClr>
                <a:schemeClr val="accent6">
                  <a:lumMod val="50000"/>
                </a:schemeClr>
              </a:buClr>
              <a:buSzPct val="65000"/>
              <a:buFont typeface="Courier New" panose="02070309020205020404" pitchFamily="49" charset="0"/>
              <a:buChar char="o"/>
              <a:defRPr>
                <a:solidFill>
                  <a:srgbClr val="B0F7F4"/>
                </a:solidFill>
                <a:latin typeface="+mj-lt"/>
              </a:defRPr>
            </a:lvl3pPr>
            <a:lvl4pPr marL="1515745" indent="-216535">
              <a:buClr>
                <a:schemeClr val="accent5"/>
              </a:buClr>
              <a:buSzPct val="65000"/>
              <a:buFont typeface="Wingdings" panose="05000000000000000000" pitchFamily="2" charset="2"/>
              <a:buChar char="§"/>
              <a:defRPr>
                <a:solidFill>
                  <a:srgbClr val="B0F7F4"/>
                </a:solidFill>
                <a:latin typeface="+mj-lt"/>
              </a:defRPr>
            </a:lvl4pPr>
            <a:lvl5pPr marL="1949450" indent="-216535">
              <a:buClr>
                <a:srgbClr val="FF0000"/>
              </a:buClr>
              <a:buSzPct val="65000"/>
              <a:buFont typeface="Courier New" panose="02070309020205020404" pitchFamily="49" charset="0"/>
              <a:buChar char="o"/>
              <a:defRPr sz="1610">
                <a:solidFill>
                  <a:srgbClr val="B0F7F4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Subtitle 2"/>
          <p:cNvSpPr>
            <a:spLocks noGrp="1"/>
          </p:cNvSpPr>
          <p:nvPr>
            <p:ph type="subTitle" idx="13"/>
          </p:nvPr>
        </p:nvSpPr>
        <p:spPr>
          <a:xfrm>
            <a:off x="193871" y="449264"/>
            <a:ext cx="11998129" cy="387448"/>
          </a:xfrm>
        </p:spPr>
        <p:txBody>
          <a:bodyPr/>
          <a:lstStyle>
            <a:lvl1pPr marL="0" indent="0" algn="l">
              <a:buNone/>
              <a:defRPr sz="2275" baseline="0">
                <a:solidFill>
                  <a:srgbClr val="FFFF00"/>
                </a:solidFill>
                <a:latin typeface="+mj-lt"/>
              </a:defRPr>
            </a:lvl1pPr>
            <a:lvl2pPr marL="4330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661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992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7329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1659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5990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0321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4651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10760075" y="6492875"/>
            <a:ext cx="14287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baseline="0" smtClean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5161BD0B-48DF-4148-8ECD-5EB516E915EA}" type="datetime1">
              <a:rPr kumimoji="0" lang="en-US" sz="1135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 pitchFamily="34" charset="0"/>
                <a:ea typeface="Arial" panose="020B0604020202020204"/>
                <a:cs typeface="+mn-cs"/>
                <a:sym typeface="Arial" panose="020B0604020202020204"/>
              </a:rPr>
              <a:t>9/13/2021</a:t>
            </a:fld>
            <a:endParaRPr kumimoji="0" lang="en-US" sz="1135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 pitchFamily="34" charset="0"/>
              <a:ea typeface="Arial" panose="020B0604020202020204"/>
              <a:cs typeface="+mn-cs"/>
              <a:sym typeface="Arial" panose="020B0604020202020204"/>
            </a:endParaRPr>
          </a:p>
        </p:txBody>
      </p:sp>
      <p:sp>
        <p:nvSpPr>
          <p:cNvPr id="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68000" y="6492875"/>
            <a:ext cx="15240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>
              <a:defRPr>
                <a:solidFill>
                  <a:srgbClr val="FF0000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FA9B9C9A-CAB4-431F-BC34-A78CD4725034}" type="slidenum">
              <a:rPr kumimoji="0" lang="en-AU" altLang="en-US" sz="1135" b="0" i="0" u="none" strike="noStrike" kern="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 Light" panose="020F0302020204030204" pitchFamily="34" charset="0"/>
                <a:ea typeface="Arial" panose="020B0604020202020204"/>
                <a:cs typeface="Arial" panose="020B0604020202020204"/>
                <a:sym typeface="Arial" panose="020B0604020202020204"/>
              </a:rPr>
              <a:t>‹#›</a:t>
            </a:fld>
            <a:endParaRPr kumimoji="0" lang="en-AU" altLang="en-US" sz="1135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 Light" panose="020F0302020204030204" pitchFamily="34" charset="0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135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Arial" panose="020B0604020202020204"/>
              <a:cs typeface="+mn-cs"/>
              <a:sym typeface="Arial" panose="020B0604020202020204"/>
            </a:endParaRPr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lstStyle/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  <a:t>‹#›</a:t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  <p:hf hdr="0" dt="0"/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  <a:t>‹#›</a:t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  <p:hf hdr="0" dt="0"/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lstStyle/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  <a:t>‹#›</a:t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  <a:t>‹#›</a:t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lstStyle/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  <a:t>‹#›</a:t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  <p:hf hdr="0" dt="0"/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  <a:t>‹#›</a:t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  <p:hf hdr="0" dt="0"/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lstStyle/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  <a:t>‹#›</a:t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479797" y="506453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lstStyle/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  <a:t>‹#›</a:t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6" name="Google Shape;53;p42"/>
          <p:cNvPicPr preferRelativeResize="0"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" name="Text Placeholder 2"/>
          <p:cNvSpPr>
            <a:spLocks noGrp="1"/>
          </p:cNvSpPr>
          <p:nvPr>
            <p:ph type="body" idx="1"/>
          </p:nvPr>
        </p:nvSpPr>
        <p:spPr>
          <a:xfrm>
            <a:off x="3220076" y="452267"/>
            <a:ext cx="8173296" cy="832191"/>
          </a:xfrm>
          <a:prstGeom prst="rect">
            <a:avLst/>
          </a:prstGeom>
        </p:spPr>
        <p:txBody>
          <a:bodyPr/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1"/>
          <p:cNvSpPr>
            <a:spLocks noGrp="1"/>
          </p:cNvSpPr>
          <p:nvPr>
            <p:ph type="body" idx="2"/>
          </p:nvPr>
        </p:nvSpPr>
        <p:spPr>
          <a:xfrm>
            <a:off x="3248169" y="1061573"/>
            <a:ext cx="8167793" cy="44576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"/>
          <p:cNvSpPr>
            <a:spLocks noGrp="1"/>
          </p:cNvSpPr>
          <p:nvPr>
            <p:ph type="body" idx="10"/>
          </p:nvPr>
        </p:nvSpPr>
        <p:spPr>
          <a:xfrm>
            <a:off x="3248169" y="4114248"/>
            <a:ext cx="8167793" cy="445769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rgbClr val="DA4395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"/>
          <p:cNvSpPr>
            <a:spLocks noGrp="1"/>
          </p:cNvSpPr>
          <p:nvPr>
            <p:ph type="body" idx="11"/>
          </p:nvPr>
        </p:nvSpPr>
        <p:spPr>
          <a:xfrm>
            <a:off x="3248169" y="1839399"/>
            <a:ext cx="8167793" cy="445769"/>
          </a:xfrm>
          <a:prstGeom prst="rect">
            <a:avLst/>
          </a:prstGeom>
        </p:spPr>
        <p:txBody>
          <a:bodyPr/>
          <a:lstStyle>
            <a:lvl1pPr algn="l">
              <a:defRPr sz="1900" b="1">
                <a:solidFill>
                  <a:srgbClr val="DA4395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"/>
          <p:cNvSpPr>
            <a:spLocks noGrp="1"/>
          </p:cNvSpPr>
          <p:nvPr>
            <p:ph type="body" idx="13"/>
          </p:nvPr>
        </p:nvSpPr>
        <p:spPr>
          <a:xfrm>
            <a:off x="3248169" y="2139732"/>
            <a:ext cx="8167793" cy="445769"/>
          </a:xfrm>
          <a:prstGeom prst="rect">
            <a:avLst/>
          </a:prstGeom>
        </p:spPr>
        <p:txBody>
          <a:bodyPr/>
          <a:lstStyle>
            <a:lvl1pPr algn="l">
              <a:defRPr sz="140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  <a:t>‹#›</a:t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  <p:hf hdr="0" dt="0"/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lstStyle/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  <a:t>‹#›</a:t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lstStyle/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  <a:t>‹#›</a:t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  <a:t>‹#›</a:t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  <a:t>‹#›</a:t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  <a:t>‹#›</a:t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lstStyle/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  <a:t>‹#›</a:t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</p:cSld>
  <p:clrMapOvr>
    <a:masterClrMapping/>
  </p:clrMapOvr>
  <p:hf sldNum="0" hdr="0" ftr="0" dt="0"/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_image option 3" preserve="1" userDrawn="1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663476"/>
          </a:xfrm>
          <a:prstGeom prst="rect">
            <a:avLst/>
          </a:prstGeom>
        </p:spPr>
        <p:txBody>
          <a:bodyPr/>
          <a:lstStyle>
            <a:lvl1pPr>
              <a:defRPr sz="3030" b="0">
                <a:solidFill>
                  <a:srgbClr val="016AAB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174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/>
          <a:p>
            <a:pPr lvl="0" eaLnBrk="1" hangingPunct="1">
              <a:buNone/>
            </a:pPr>
            <a:fld id="{BB962C8B-B14F-4D97-AF65-F5344CB8AC3E}" type="datetime1">
              <a:rPr lang="en-AU" altLang="zh-CN"/>
              <a:t>13/09/2021</a:t>
            </a:fld>
            <a:endParaRPr lang="en-AU" altLang="zh-CN"/>
          </a:p>
        </p:txBody>
      </p:sp>
      <p:sp>
        <p:nvSpPr>
          <p:cNvPr id="3174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/>
          <a:p>
            <a:pPr lvl="0" eaLnBrk="1" hangingPunct="1">
              <a:buNone/>
            </a:pPr>
            <a:endParaRPr lang="en-AU" altLang="x-none"/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/>
          <a:p>
            <a:pPr lvl="0" eaLnBrk="1" hangingPunct="1">
              <a:buNone/>
            </a:pPr>
            <a:fld id="{9A0DB2DC-4C9A-4742-B13C-FB6460FD3503}" type="slidenum">
              <a:rPr lang="en-AU" altLang="zh-CN"/>
              <a:t>‹#›</a:t>
            </a:fld>
            <a:endParaRPr lang="en-AU" altLang="zh-CN"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2770" name="Date Placeholder 4"/>
          <p:cNvSpPr>
            <a:spLocks noGrp="1"/>
          </p:cNvSpPr>
          <p:nvPr>
            <p:ph type="dt" sz="half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/>
          <a:p>
            <a:pPr lvl="0" eaLnBrk="1" hangingPunct="1">
              <a:buNone/>
            </a:pPr>
            <a:fld id="{BB962C8B-B14F-4D97-AF65-F5344CB8AC3E}" type="datetime1">
              <a:rPr lang="en-AU" altLang="zh-CN"/>
              <a:t>13/09/2021</a:t>
            </a:fld>
            <a:endParaRPr lang="en-AU" altLang="zh-CN"/>
          </a:p>
        </p:txBody>
      </p:sp>
      <p:sp>
        <p:nvSpPr>
          <p:cNvPr id="3277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/>
          <a:p>
            <a:pPr lvl="0" eaLnBrk="1" hangingPunct="1">
              <a:buNone/>
            </a:pPr>
            <a:endParaRPr lang="en-AU" altLang="x-none"/>
          </a:p>
        </p:txBody>
      </p:sp>
      <p:sp>
        <p:nvSpPr>
          <p:cNvPr id="3277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/>
          <a:p>
            <a:pPr lvl="0" eaLnBrk="1" hangingPunct="1">
              <a:buNone/>
            </a:pPr>
            <a:fld id="{9A0DB2DC-4C9A-4742-B13C-FB6460FD3503}" type="slidenum">
              <a:rPr lang="en-AU" altLang="zh-CN"/>
              <a:t>‹#›</a:t>
            </a:fld>
            <a:endParaRPr lang="en-AU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9.xml"/><Relationship Id="rId18" Type="http://schemas.openxmlformats.org/officeDocument/2006/relationships/slideLayout" Target="../slideLayouts/slideLayout34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17" Type="http://schemas.openxmlformats.org/officeDocument/2006/relationships/slideLayout" Target="../slideLayouts/slideLayout33.xml"/><Relationship Id="rId2" Type="http://schemas.openxmlformats.org/officeDocument/2006/relationships/slideLayout" Target="../slideLayouts/slideLayout18.xml"/><Relationship Id="rId16" Type="http://schemas.openxmlformats.org/officeDocument/2006/relationships/slideLayout" Target="../slideLayouts/slideLayout32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26.xml"/><Relationship Id="rId19" Type="http://schemas.openxmlformats.org/officeDocument/2006/relationships/theme" Target="../theme/theme3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30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theme" Target="../theme/theme4.xml"/><Relationship Id="rId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theme" Target="../theme/theme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theme" Target="../theme/theme6.xml"/><Relationship Id="rId3" Type="http://schemas.openxmlformats.org/officeDocument/2006/relationships/slideLayout" Target="../slideLayouts/slideLayout57.xml"/><Relationship Id="rId7" Type="http://schemas.openxmlformats.org/officeDocument/2006/relationships/slideLayout" Target="../slideLayouts/slideLayout61.xml"/><Relationship Id="rId2" Type="http://schemas.openxmlformats.org/officeDocument/2006/relationships/slideLayout" Target="../slideLayouts/slideLayout56.xml"/><Relationship Id="rId1" Type="http://schemas.openxmlformats.org/officeDocument/2006/relationships/slideLayout" Target="../slideLayouts/slideLayout55.xml"/><Relationship Id="rId6" Type="http://schemas.openxmlformats.org/officeDocument/2006/relationships/slideLayout" Target="../slideLayouts/slideLayout60.xml"/><Relationship Id="rId5" Type="http://schemas.openxmlformats.org/officeDocument/2006/relationships/slideLayout" Target="../slideLayouts/slideLayout59.xml"/><Relationship Id="rId4" Type="http://schemas.openxmlformats.org/officeDocument/2006/relationships/slideLayout" Target="../slideLayouts/slideLayout58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9.xml"/><Relationship Id="rId13" Type="http://schemas.openxmlformats.org/officeDocument/2006/relationships/slideLayout" Target="../slideLayouts/slideLayout74.xml"/><Relationship Id="rId18" Type="http://schemas.openxmlformats.org/officeDocument/2006/relationships/slideLayout" Target="../slideLayouts/slideLayout79.xml"/><Relationship Id="rId3" Type="http://schemas.openxmlformats.org/officeDocument/2006/relationships/slideLayout" Target="../slideLayouts/slideLayout64.xml"/><Relationship Id="rId21" Type="http://schemas.openxmlformats.org/officeDocument/2006/relationships/theme" Target="../theme/theme7.xml"/><Relationship Id="rId7" Type="http://schemas.openxmlformats.org/officeDocument/2006/relationships/slideLayout" Target="../slideLayouts/slideLayout68.xml"/><Relationship Id="rId12" Type="http://schemas.openxmlformats.org/officeDocument/2006/relationships/slideLayout" Target="../slideLayouts/slideLayout73.xml"/><Relationship Id="rId17" Type="http://schemas.openxmlformats.org/officeDocument/2006/relationships/slideLayout" Target="../slideLayouts/slideLayout78.xml"/><Relationship Id="rId2" Type="http://schemas.openxmlformats.org/officeDocument/2006/relationships/slideLayout" Target="../slideLayouts/slideLayout63.xml"/><Relationship Id="rId16" Type="http://schemas.openxmlformats.org/officeDocument/2006/relationships/slideLayout" Target="../slideLayouts/slideLayout77.xml"/><Relationship Id="rId20" Type="http://schemas.openxmlformats.org/officeDocument/2006/relationships/slideLayout" Target="../slideLayouts/slideLayout81.xml"/><Relationship Id="rId1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7.xml"/><Relationship Id="rId11" Type="http://schemas.openxmlformats.org/officeDocument/2006/relationships/slideLayout" Target="../slideLayouts/slideLayout72.xml"/><Relationship Id="rId5" Type="http://schemas.openxmlformats.org/officeDocument/2006/relationships/slideLayout" Target="../slideLayouts/slideLayout66.xml"/><Relationship Id="rId15" Type="http://schemas.openxmlformats.org/officeDocument/2006/relationships/slideLayout" Target="../slideLayouts/slideLayout76.xml"/><Relationship Id="rId10" Type="http://schemas.openxmlformats.org/officeDocument/2006/relationships/slideLayout" Target="../slideLayouts/slideLayout71.xml"/><Relationship Id="rId19" Type="http://schemas.openxmlformats.org/officeDocument/2006/relationships/slideLayout" Target="../slideLayouts/slideLayout80.xml"/><Relationship Id="rId4" Type="http://schemas.openxmlformats.org/officeDocument/2006/relationships/slideLayout" Target="../slideLayouts/slideLayout65.xml"/><Relationship Id="rId9" Type="http://schemas.openxmlformats.org/officeDocument/2006/relationships/slideLayout" Target="../slideLayouts/slideLayout70.xml"/><Relationship Id="rId14" Type="http://schemas.openxmlformats.org/officeDocument/2006/relationships/slideLayout" Target="../slideLayouts/slideLayout75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9.xml"/><Relationship Id="rId13" Type="http://schemas.openxmlformats.org/officeDocument/2006/relationships/slideLayout" Target="../slideLayouts/slideLayout94.xml"/><Relationship Id="rId18" Type="http://schemas.openxmlformats.org/officeDocument/2006/relationships/slideLayout" Target="../slideLayouts/slideLayout99.xml"/><Relationship Id="rId3" Type="http://schemas.openxmlformats.org/officeDocument/2006/relationships/slideLayout" Target="../slideLayouts/slideLayout84.xml"/><Relationship Id="rId7" Type="http://schemas.openxmlformats.org/officeDocument/2006/relationships/slideLayout" Target="../slideLayouts/slideLayout88.xml"/><Relationship Id="rId12" Type="http://schemas.openxmlformats.org/officeDocument/2006/relationships/slideLayout" Target="../slideLayouts/slideLayout93.xml"/><Relationship Id="rId17" Type="http://schemas.openxmlformats.org/officeDocument/2006/relationships/slideLayout" Target="../slideLayouts/slideLayout98.xml"/><Relationship Id="rId2" Type="http://schemas.openxmlformats.org/officeDocument/2006/relationships/slideLayout" Target="../slideLayouts/slideLayout83.xml"/><Relationship Id="rId16" Type="http://schemas.openxmlformats.org/officeDocument/2006/relationships/slideLayout" Target="../slideLayouts/slideLayout97.xml"/><Relationship Id="rId1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92.xml"/><Relationship Id="rId5" Type="http://schemas.openxmlformats.org/officeDocument/2006/relationships/slideLayout" Target="../slideLayouts/slideLayout86.xml"/><Relationship Id="rId15" Type="http://schemas.openxmlformats.org/officeDocument/2006/relationships/slideLayout" Target="../slideLayouts/slideLayout96.xml"/><Relationship Id="rId10" Type="http://schemas.openxmlformats.org/officeDocument/2006/relationships/slideLayout" Target="../slideLayouts/slideLayout91.xml"/><Relationship Id="rId19" Type="http://schemas.openxmlformats.org/officeDocument/2006/relationships/theme" Target="../theme/theme8.xml"/><Relationship Id="rId4" Type="http://schemas.openxmlformats.org/officeDocument/2006/relationships/slideLayout" Target="../slideLayouts/slideLayout85.xml"/><Relationship Id="rId9" Type="http://schemas.openxmlformats.org/officeDocument/2006/relationships/slideLayout" Target="../slideLayouts/slideLayout90.xml"/><Relationship Id="rId14" Type="http://schemas.openxmlformats.org/officeDocument/2006/relationships/slideLayout" Target="../slideLayouts/slideLayout9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Shape 12"/>
          <p:cNvPicPr preferRelativeResize="0"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76250" y="5948363"/>
            <a:ext cx="1201738" cy="43973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27" name="Shape 13" descr="PPT templates-1-widescreen-FINAL-2.jpg"/>
          <p:cNvPicPr preferRelativeResize="0"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0" y="0"/>
            <a:ext cx="12180888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  <p:sldLayoutId id="2147483679" r:id="rId13"/>
    <p:sldLayoutId id="2147483680" r:id="rId14"/>
    <p:sldLayoutId id="2147483681" r:id="rId15"/>
    <p:sldLayoutId id="2147483682" r:id="rId16"/>
    <p:sldLayoutId id="2147483683" r:id="rId17"/>
    <p:sldLayoutId id="2147483684" r:id="rId18"/>
  </p:sldLayoutIdLst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</p:sldLayoutIdLst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</p:sldLayoutIdLst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</p:sldLayoutIdLst>
  <p:hf sldNum="0"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417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170">
          <a:solidFill>
            <a:schemeClr val="tx1"/>
          </a:solidFill>
          <a:latin typeface="Calibri" panose="020F0502020204030204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170">
          <a:solidFill>
            <a:schemeClr val="tx1"/>
          </a:solidFill>
          <a:latin typeface="Calibri" panose="020F0502020204030204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170">
          <a:solidFill>
            <a:schemeClr val="tx1"/>
          </a:solidFill>
          <a:latin typeface="Calibri" panose="020F0502020204030204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170">
          <a:solidFill>
            <a:schemeClr val="tx1"/>
          </a:solidFill>
          <a:latin typeface="Calibri" panose="020F0502020204030204" pitchFamily="34" charset="0"/>
        </a:defRPr>
      </a:lvl5pPr>
      <a:lvl6pPr marL="433070" algn="ctr" rtl="0" eaLnBrk="1" fontAlgn="base" hangingPunct="1">
        <a:spcBef>
          <a:spcPct val="0"/>
        </a:spcBef>
        <a:spcAft>
          <a:spcPct val="0"/>
        </a:spcAft>
        <a:defRPr sz="4170">
          <a:solidFill>
            <a:schemeClr val="tx1"/>
          </a:solidFill>
          <a:latin typeface="Calibri" panose="020F0502020204030204" pitchFamily="34" charset="0"/>
        </a:defRPr>
      </a:lvl6pPr>
      <a:lvl7pPr marL="866140" algn="ctr" rtl="0" eaLnBrk="1" fontAlgn="base" hangingPunct="1">
        <a:spcBef>
          <a:spcPct val="0"/>
        </a:spcBef>
        <a:spcAft>
          <a:spcPct val="0"/>
        </a:spcAft>
        <a:defRPr sz="4170">
          <a:solidFill>
            <a:schemeClr val="tx1"/>
          </a:solidFill>
          <a:latin typeface="Calibri" panose="020F0502020204030204" pitchFamily="34" charset="0"/>
        </a:defRPr>
      </a:lvl7pPr>
      <a:lvl8pPr marL="1299210" algn="ctr" rtl="0" eaLnBrk="1" fontAlgn="base" hangingPunct="1">
        <a:spcBef>
          <a:spcPct val="0"/>
        </a:spcBef>
        <a:spcAft>
          <a:spcPct val="0"/>
        </a:spcAft>
        <a:defRPr sz="4170">
          <a:solidFill>
            <a:schemeClr val="tx1"/>
          </a:solidFill>
          <a:latin typeface="Calibri" panose="020F0502020204030204" pitchFamily="34" charset="0"/>
        </a:defRPr>
      </a:lvl8pPr>
      <a:lvl9pPr marL="1732915" algn="ctr" rtl="0" eaLnBrk="1" fontAlgn="base" hangingPunct="1">
        <a:spcBef>
          <a:spcPct val="0"/>
        </a:spcBef>
        <a:spcAft>
          <a:spcPct val="0"/>
        </a:spcAft>
        <a:defRPr sz="4170">
          <a:solidFill>
            <a:schemeClr val="tx1"/>
          </a:solidFill>
          <a:latin typeface="Calibri" panose="020F0502020204030204" pitchFamily="34" charset="0"/>
        </a:defRPr>
      </a:lvl9pPr>
    </p:titleStyle>
    <p:bodyStyle>
      <a:lvl1pPr marL="325120" indent="-32512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030" kern="1200">
          <a:solidFill>
            <a:schemeClr val="tx1"/>
          </a:solidFill>
          <a:latin typeface="+mn-lt"/>
          <a:ea typeface="+mn-ea"/>
          <a:cs typeface="+mn-cs"/>
        </a:defRPr>
      </a:lvl1pPr>
      <a:lvl2pPr marL="703580" indent="-27051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55" kern="1200">
          <a:solidFill>
            <a:schemeClr val="tx1"/>
          </a:solidFill>
          <a:latin typeface="+mn-lt"/>
          <a:ea typeface="+mn-ea"/>
          <a:cs typeface="+mn-cs"/>
        </a:defRPr>
      </a:lvl2pPr>
      <a:lvl3pPr marL="1082675" indent="-216535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275" kern="1200">
          <a:solidFill>
            <a:schemeClr val="tx1"/>
          </a:solidFill>
          <a:latin typeface="+mn-lt"/>
          <a:ea typeface="+mn-ea"/>
          <a:cs typeface="+mn-cs"/>
        </a:defRPr>
      </a:lvl3pPr>
      <a:lvl4pPr marL="1515745" indent="-216535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895" kern="1200">
          <a:solidFill>
            <a:schemeClr val="tx1"/>
          </a:solidFill>
          <a:latin typeface="+mn-lt"/>
          <a:ea typeface="+mn-ea"/>
          <a:cs typeface="+mn-cs"/>
        </a:defRPr>
      </a:lvl4pPr>
      <a:lvl5pPr marL="1949450" indent="-216535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895" kern="1200">
          <a:solidFill>
            <a:schemeClr val="tx1"/>
          </a:solidFill>
          <a:latin typeface="+mn-lt"/>
          <a:ea typeface="+mn-ea"/>
          <a:cs typeface="+mn-cs"/>
        </a:defRPr>
      </a:lvl5pPr>
      <a:lvl6pPr marL="2382520" indent="-216535" algn="l" defTabSz="86614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95" kern="1200">
          <a:solidFill>
            <a:schemeClr val="tx1"/>
          </a:solidFill>
          <a:latin typeface="+mn-lt"/>
          <a:ea typeface="+mn-ea"/>
          <a:cs typeface="+mn-cs"/>
        </a:defRPr>
      </a:lvl6pPr>
      <a:lvl7pPr marL="2815590" indent="-216535" algn="l" defTabSz="86614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95" kern="1200">
          <a:solidFill>
            <a:schemeClr val="tx1"/>
          </a:solidFill>
          <a:latin typeface="+mn-lt"/>
          <a:ea typeface="+mn-ea"/>
          <a:cs typeface="+mn-cs"/>
        </a:defRPr>
      </a:lvl7pPr>
      <a:lvl8pPr marL="3248660" indent="-216535" algn="l" defTabSz="86614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95" kern="1200">
          <a:solidFill>
            <a:schemeClr val="tx1"/>
          </a:solidFill>
          <a:latin typeface="+mn-lt"/>
          <a:ea typeface="+mn-ea"/>
          <a:cs typeface="+mn-cs"/>
        </a:defRPr>
      </a:lvl8pPr>
      <a:lvl9pPr marL="3681730" indent="-216535" algn="l" defTabSz="86614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9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66140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1pPr>
      <a:lvl2pPr marL="433070" algn="l" defTabSz="866140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2pPr>
      <a:lvl3pPr marL="866140" algn="l" defTabSz="866140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3pPr>
      <a:lvl4pPr marL="1299210" algn="l" defTabSz="866140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4pPr>
      <a:lvl5pPr marL="1732915" algn="l" defTabSz="866140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5pPr>
      <a:lvl6pPr marL="2165985" algn="l" defTabSz="866140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6pPr>
      <a:lvl7pPr marL="2599055" algn="l" defTabSz="866140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7pPr>
      <a:lvl8pPr marL="3032125" algn="l" defTabSz="866140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8pPr>
      <a:lvl9pPr marL="3465195" algn="l" defTabSz="866140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en-US" altLang="en-US" dirty="0"/>
              <a:t>Click to edit Master title style</a:t>
            </a:r>
            <a:endParaRPr lang="en-AU" alt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1600200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  <a:endParaRPr lang="en-AU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135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593B8718-BD60-45DE-8E66-8461A49D1EED}" type="datetime1">
              <a:rPr kumimoji="0" lang="en-US" sz="1135" b="0" i="0" u="none" strike="noStrike" kern="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Arial" panose="020B0604020202020204"/>
                <a:cs typeface="+mn-cs"/>
                <a:sym typeface="Arial" panose="020B0604020202020204"/>
              </a:rPr>
              <a:t>9/13/2021</a:t>
            </a:fld>
            <a:endParaRPr kumimoji="0" lang="en-US" sz="1135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Arial" panose="020B0604020202020204"/>
              <a:cs typeface="+mn-cs"/>
              <a:sym typeface="Arial" panose="020B0604020202020204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135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135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Arial" panose="020B0604020202020204"/>
              <a:cs typeface="+mn-cs"/>
              <a:sym typeface="Arial" panose="020B0604020202020204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r">
              <a:defRPr sz="1135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638E3017-54FE-426A-8816-49213672767C}" type="slidenum">
              <a:rPr kumimoji="0" lang="en-AU" altLang="en-US" sz="1135" b="0" i="0" u="none" strike="noStrike" kern="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Arial" panose="020B0604020202020204"/>
                <a:cs typeface="Arial" panose="020B0604020202020204"/>
                <a:sym typeface="Arial" panose="020B0604020202020204"/>
              </a:rPr>
              <a:t>‹#›</a:t>
            </a:fld>
            <a:endParaRPr kumimoji="0" lang="en-AU" altLang="en-US" sz="1135" b="0" i="0" u="none" strike="noStrike" kern="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1" r:id="rId6"/>
    <p:sldLayoutId id="2147483722" r:id="rId7"/>
    <p:sldLayoutId id="2147483723" r:id="rId8"/>
    <p:sldLayoutId id="2147483724" r:id="rId9"/>
    <p:sldLayoutId id="2147483725" r:id="rId10"/>
    <p:sldLayoutId id="2147483726" r:id="rId11"/>
    <p:sldLayoutId id="2147483727" r:id="rId12"/>
    <p:sldLayoutId id="2147483728" r:id="rId13"/>
    <p:sldLayoutId id="2147483729" r:id="rId14"/>
    <p:sldLayoutId id="2147483730" r:id="rId15"/>
    <p:sldLayoutId id="2147483731" r:id="rId16"/>
    <p:sldLayoutId id="2147483732" r:id="rId17"/>
    <p:sldLayoutId id="2147483733" r:id="rId18"/>
    <p:sldLayoutId id="2147483734" r:id="rId19"/>
    <p:sldLayoutId id="2147483735" r:id="rId20"/>
  </p:sldLayoutIdLst>
  <p:hf sldNum="0"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417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170">
          <a:solidFill>
            <a:schemeClr val="tx1"/>
          </a:solidFill>
          <a:latin typeface="Calibri" panose="020F0502020204030204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170">
          <a:solidFill>
            <a:schemeClr val="tx1"/>
          </a:solidFill>
          <a:latin typeface="Calibri" panose="020F0502020204030204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170">
          <a:solidFill>
            <a:schemeClr val="tx1"/>
          </a:solidFill>
          <a:latin typeface="Calibri" panose="020F0502020204030204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170">
          <a:solidFill>
            <a:schemeClr val="tx1"/>
          </a:solidFill>
          <a:latin typeface="Calibri" panose="020F0502020204030204" pitchFamily="34" charset="0"/>
        </a:defRPr>
      </a:lvl5pPr>
      <a:lvl6pPr marL="433070" algn="ctr" rtl="0" eaLnBrk="1" fontAlgn="base" hangingPunct="1">
        <a:spcBef>
          <a:spcPct val="0"/>
        </a:spcBef>
        <a:spcAft>
          <a:spcPct val="0"/>
        </a:spcAft>
        <a:defRPr sz="4170">
          <a:solidFill>
            <a:schemeClr val="tx1"/>
          </a:solidFill>
          <a:latin typeface="Calibri" panose="020F0502020204030204" pitchFamily="34" charset="0"/>
        </a:defRPr>
      </a:lvl6pPr>
      <a:lvl7pPr marL="866140" algn="ctr" rtl="0" eaLnBrk="1" fontAlgn="base" hangingPunct="1">
        <a:spcBef>
          <a:spcPct val="0"/>
        </a:spcBef>
        <a:spcAft>
          <a:spcPct val="0"/>
        </a:spcAft>
        <a:defRPr sz="4170">
          <a:solidFill>
            <a:schemeClr val="tx1"/>
          </a:solidFill>
          <a:latin typeface="Calibri" panose="020F0502020204030204" pitchFamily="34" charset="0"/>
        </a:defRPr>
      </a:lvl7pPr>
      <a:lvl8pPr marL="1299210" algn="ctr" rtl="0" eaLnBrk="1" fontAlgn="base" hangingPunct="1">
        <a:spcBef>
          <a:spcPct val="0"/>
        </a:spcBef>
        <a:spcAft>
          <a:spcPct val="0"/>
        </a:spcAft>
        <a:defRPr sz="4170">
          <a:solidFill>
            <a:schemeClr val="tx1"/>
          </a:solidFill>
          <a:latin typeface="Calibri" panose="020F0502020204030204" pitchFamily="34" charset="0"/>
        </a:defRPr>
      </a:lvl8pPr>
      <a:lvl9pPr marL="1732915" algn="ctr" rtl="0" eaLnBrk="1" fontAlgn="base" hangingPunct="1">
        <a:spcBef>
          <a:spcPct val="0"/>
        </a:spcBef>
        <a:spcAft>
          <a:spcPct val="0"/>
        </a:spcAft>
        <a:defRPr sz="4170">
          <a:solidFill>
            <a:schemeClr val="tx1"/>
          </a:solidFill>
          <a:latin typeface="Calibri" panose="020F0502020204030204" pitchFamily="34" charset="0"/>
        </a:defRPr>
      </a:lvl9pPr>
    </p:titleStyle>
    <p:bodyStyle>
      <a:lvl1pPr marL="325120" indent="-32512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030" kern="1200">
          <a:solidFill>
            <a:schemeClr val="tx1"/>
          </a:solidFill>
          <a:latin typeface="+mn-lt"/>
          <a:ea typeface="+mn-ea"/>
          <a:cs typeface="+mn-cs"/>
        </a:defRPr>
      </a:lvl1pPr>
      <a:lvl2pPr marL="703580" indent="-27051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55" kern="1200">
          <a:solidFill>
            <a:schemeClr val="tx1"/>
          </a:solidFill>
          <a:latin typeface="+mn-lt"/>
          <a:ea typeface="+mn-ea"/>
          <a:cs typeface="+mn-cs"/>
        </a:defRPr>
      </a:lvl2pPr>
      <a:lvl3pPr marL="1082675" indent="-216535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275" kern="1200">
          <a:solidFill>
            <a:schemeClr val="tx1"/>
          </a:solidFill>
          <a:latin typeface="+mn-lt"/>
          <a:ea typeface="+mn-ea"/>
          <a:cs typeface="+mn-cs"/>
        </a:defRPr>
      </a:lvl3pPr>
      <a:lvl4pPr marL="1515745" indent="-216535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895" kern="1200">
          <a:solidFill>
            <a:schemeClr val="tx1"/>
          </a:solidFill>
          <a:latin typeface="+mn-lt"/>
          <a:ea typeface="+mn-ea"/>
          <a:cs typeface="+mn-cs"/>
        </a:defRPr>
      </a:lvl4pPr>
      <a:lvl5pPr marL="1949450" indent="-216535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895" kern="1200">
          <a:solidFill>
            <a:schemeClr val="tx1"/>
          </a:solidFill>
          <a:latin typeface="+mn-lt"/>
          <a:ea typeface="+mn-ea"/>
          <a:cs typeface="+mn-cs"/>
        </a:defRPr>
      </a:lvl5pPr>
      <a:lvl6pPr marL="2382520" indent="-216535" algn="l" defTabSz="86614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95" kern="1200">
          <a:solidFill>
            <a:schemeClr val="tx1"/>
          </a:solidFill>
          <a:latin typeface="+mn-lt"/>
          <a:ea typeface="+mn-ea"/>
          <a:cs typeface="+mn-cs"/>
        </a:defRPr>
      </a:lvl6pPr>
      <a:lvl7pPr marL="2815590" indent="-216535" algn="l" defTabSz="86614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95" kern="1200">
          <a:solidFill>
            <a:schemeClr val="tx1"/>
          </a:solidFill>
          <a:latin typeface="+mn-lt"/>
          <a:ea typeface="+mn-ea"/>
          <a:cs typeface="+mn-cs"/>
        </a:defRPr>
      </a:lvl7pPr>
      <a:lvl8pPr marL="3248660" indent="-216535" algn="l" defTabSz="86614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95" kern="1200">
          <a:solidFill>
            <a:schemeClr val="tx1"/>
          </a:solidFill>
          <a:latin typeface="+mn-lt"/>
          <a:ea typeface="+mn-ea"/>
          <a:cs typeface="+mn-cs"/>
        </a:defRPr>
      </a:lvl8pPr>
      <a:lvl9pPr marL="3681730" indent="-216535" algn="l" defTabSz="86614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9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66140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1pPr>
      <a:lvl2pPr marL="433070" algn="l" defTabSz="866140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2pPr>
      <a:lvl3pPr marL="866140" algn="l" defTabSz="866140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3pPr>
      <a:lvl4pPr marL="1299210" algn="l" defTabSz="866140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4pPr>
      <a:lvl5pPr marL="1732915" algn="l" defTabSz="866140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5pPr>
      <a:lvl6pPr marL="2165985" algn="l" defTabSz="866140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6pPr>
      <a:lvl7pPr marL="2599055" algn="l" defTabSz="866140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7pPr>
      <a:lvl8pPr marL="3032125" algn="l" defTabSz="866140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8pPr>
      <a:lvl9pPr marL="3465195" algn="l" defTabSz="866140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927" r:id="rId1"/>
    <p:sldLayoutId id="2147483928" r:id="rId2"/>
    <p:sldLayoutId id="2147483929" r:id="rId3"/>
    <p:sldLayoutId id="2147483930" r:id="rId4"/>
    <p:sldLayoutId id="2147483931" r:id="rId5"/>
    <p:sldLayoutId id="2147483932" r:id="rId6"/>
    <p:sldLayoutId id="2147483933" r:id="rId7"/>
    <p:sldLayoutId id="2147483934" r:id="rId8"/>
    <p:sldLayoutId id="2147483935" r:id="rId9"/>
    <p:sldLayoutId id="2147483936" r:id="rId10"/>
    <p:sldLayoutId id="2147483937" r:id="rId11"/>
    <p:sldLayoutId id="2147483938" r:id="rId12"/>
    <p:sldLayoutId id="2147483939" r:id="rId13"/>
    <p:sldLayoutId id="2147483940" r:id="rId14"/>
    <p:sldLayoutId id="2147483941" r:id="rId15"/>
    <p:sldLayoutId id="2147483942" r:id="rId16"/>
    <p:sldLayoutId id="2147483943" r:id="rId17"/>
    <p:sldLayoutId id="2147483944" r:id="rId18"/>
  </p:sldLayoutIdLst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2.xml"/><Relationship Id="rId1" Type="http://schemas.openxmlformats.org/officeDocument/2006/relationships/tags" Target="../tags/tag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Text Placeholder 23"/>
          <p:cNvSpPr>
            <a:spLocks noGrp="1"/>
          </p:cNvSpPr>
          <p:nvPr>
            <p:ph type="body" idx="1"/>
          </p:nvPr>
        </p:nvSpPr>
        <p:spPr>
          <a:xfrm>
            <a:off x="1625600" y="2472690"/>
            <a:ext cx="6927850" cy="863600"/>
          </a:xfrm>
          <a:noFill/>
          <a:ln>
            <a:noFill/>
          </a:ln>
        </p:spPr>
        <p:txBody>
          <a:bodyPr/>
          <a:lstStyle/>
          <a:p>
            <a:pPr eaLnBrk="1" hangingPunct="1">
              <a:buFont typeface="Arial" panose="020B0604020202020204"/>
              <a:buNone/>
            </a:pPr>
            <a:r>
              <a:rPr lang="zh-CN" altLang="en-AU" sz="4800">
                <a:latin typeface="Arial" panose="020B0604020202020204"/>
                <a:ea typeface="宋体" panose="02010600030101010101" pitchFamily="2" charset="-122"/>
                <a:cs typeface="Arial" panose="020B0604020202020204"/>
                <a:sym typeface="Arial" panose="020B0604020202020204"/>
              </a:rPr>
              <a:t>龙净</a:t>
            </a:r>
            <a:r>
              <a:rPr lang="en-US" altLang="zh-CN" sz="4800">
                <a:latin typeface="Arial" panose="020B0604020202020204"/>
                <a:ea typeface="宋体" panose="02010600030101010101" pitchFamily="2" charset="-122"/>
                <a:cs typeface="Arial" panose="020B0604020202020204"/>
                <a:sym typeface="Arial" panose="020B0604020202020204"/>
              </a:rPr>
              <a:t>CV</a:t>
            </a:r>
            <a:r>
              <a:rPr lang="zh-CN" altLang="en-US" sz="4800">
                <a:latin typeface="Arial" panose="020B0604020202020204"/>
                <a:ea typeface="宋体" panose="02010600030101010101" pitchFamily="2" charset="-122"/>
                <a:cs typeface="Arial" panose="020B0604020202020204"/>
                <a:sym typeface="Arial" panose="020B0604020202020204"/>
              </a:rPr>
              <a:t>项目第三次汇报</a:t>
            </a:r>
          </a:p>
        </p:txBody>
      </p:sp>
      <p:sp>
        <p:nvSpPr>
          <p:cNvPr id="76803" name="Text Placeholder 18"/>
          <p:cNvSpPr>
            <a:spLocks noGrp="1"/>
          </p:cNvSpPr>
          <p:nvPr>
            <p:ph type="body" idx="11"/>
          </p:nvPr>
        </p:nvSpPr>
        <p:spPr>
          <a:xfrm>
            <a:off x="5833110" y="4430395"/>
            <a:ext cx="3439160" cy="1278890"/>
          </a:xfrm>
          <a:noFill/>
          <a:ln>
            <a:noFill/>
          </a:ln>
        </p:spPr>
        <p:txBody>
          <a:bodyPr/>
          <a:lstStyle/>
          <a:p>
            <a:pPr algn="l" eaLnBrk="1" hangingPunct="1">
              <a:buFont typeface="Arial" panose="020B0604020202020204"/>
              <a:buNone/>
            </a:pPr>
            <a:r>
              <a:rPr lang="zh-CN" altLang="en-AU" sz="2400">
                <a:solidFill>
                  <a:schemeClr val="bg1"/>
                </a:solidFill>
                <a:latin typeface="Arial Narrow" panose="020B0606020202030204"/>
                <a:ea typeface="宋体" panose="02010600030101010101" pitchFamily="2" charset="-122"/>
                <a:cs typeface="Arial" panose="020B0604020202020204"/>
                <a:sym typeface="Arial" panose="020B0604020202020204"/>
              </a:rPr>
              <a:t>汇报人：朱占宸</a:t>
            </a:r>
          </a:p>
          <a:p>
            <a:pPr algn="l" eaLnBrk="1" hangingPunct="1">
              <a:buFont typeface="Arial" panose="020B0604020202020204"/>
              <a:buNone/>
            </a:pPr>
            <a:r>
              <a:rPr lang="zh-CN" altLang="en-AU" sz="2400" b="0">
                <a:solidFill>
                  <a:schemeClr val="bg1"/>
                </a:solidFill>
                <a:latin typeface="Arial Narrow" panose="020B0606020202030204"/>
                <a:ea typeface="宋体" panose="02010600030101010101" pitchFamily="2" charset="-122"/>
                <a:cs typeface="Arial" panose="020B0604020202020204"/>
                <a:sym typeface="Arial" panose="020B0604020202020204"/>
              </a:rPr>
              <a:t>日期：</a:t>
            </a:r>
            <a:r>
              <a:rPr lang="en-US" altLang="zh-CN" sz="2400" b="0">
                <a:solidFill>
                  <a:schemeClr val="bg1"/>
                </a:solidFill>
                <a:latin typeface="Arial Narrow" panose="020B0606020202030204"/>
                <a:ea typeface="宋体" panose="02010600030101010101" pitchFamily="2" charset="-122"/>
                <a:cs typeface="Arial" panose="020B0604020202020204"/>
                <a:sym typeface="Arial" panose="020B0604020202020204"/>
              </a:rPr>
              <a:t>2021.8.15</a:t>
            </a:r>
          </a:p>
        </p:txBody>
      </p:sp>
    </p:spTree>
  </p:cSld>
  <p:clrMapOvr>
    <a:masterClrMapping/>
  </p:clrMapOvr>
  <p:transition spd="slow" advTm="28873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/>
          <p:cNvSpPr txBox="1"/>
          <p:nvPr/>
        </p:nvSpPr>
        <p:spPr>
          <a:xfrm>
            <a:off x="4333558" y="843280"/>
            <a:ext cx="165100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indent="0" algn="ctr">
              <a:buNone/>
            </a:pPr>
            <a:r>
              <a:rPr lang="en-US" sz="2800" b="1">
                <a:latin typeface="Times New Roman" panose="02020603050405020304" charset="-122"/>
                <a:sym typeface="+mn-ea"/>
              </a:rPr>
              <a:t>Test_data</a:t>
            </a:r>
            <a:endParaRPr lang="en-US" altLang="en-US" sz="2800" b="1">
              <a:latin typeface="Times New Roman" panose="02020603050405020304" charset="-122"/>
              <a:sym typeface="+mn-ea"/>
            </a:endParaRPr>
          </a:p>
        </p:txBody>
      </p:sp>
      <p:pic>
        <p:nvPicPr>
          <p:cNvPr id="2" name="图片 1" descr="a1130b114357dfbd2c948014219eed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0925" y="2059305"/>
            <a:ext cx="6115685" cy="3818890"/>
          </a:xfrm>
          <a:prstGeom prst="rect">
            <a:avLst/>
          </a:prstGeom>
        </p:spPr>
      </p:pic>
    </p:spTree>
  </p:cSld>
  <p:clrMapOvr>
    <a:masterClrMapping/>
  </p:clrMapOvr>
  <p:transition spd="slow" advTm="19334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表格 8"/>
          <p:cNvGraphicFramePr/>
          <p:nvPr>
            <p:custDataLst>
              <p:tags r:id="rId1"/>
            </p:custDataLst>
          </p:nvPr>
        </p:nvGraphicFramePr>
        <p:xfrm>
          <a:off x="3798570" y="1229360"/>
          <a:ext cx="6293485" cy="4617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99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97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021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443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1308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en-US" altLang="en-US" sz="1800" b="0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en-US" altLang="en-US" sz="1800" b="0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Accuracy</a:t>
                      </a:r>
                      <a:endParaRPr lang="en-US" altLang="en-US" sz="1800" b="1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308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en-US" altLang="en-US" sz="1800" b="0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en-US" altLang="en-US" sz="1800" b="0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Train_data</a:t>
                      </a:r>
                      <a:endParaRPr lang="en-US" altLang="en-US" sz="1800" b="1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Test_data</a:t>
                      </a:r>
                      <a:endParaRPr lang="en-US" altLang="en-US" sz="1800" b="1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308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1</a:t>
                      </a:r>
                      <a:endParaRPr lang="en-US" altLang="en-US" sz="1800" b="1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lifted truck</a:t>
                      </a:r>
                      <a:endParaRPr lang="en-US" altLang="en-US" sz="1800" b="1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0.905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0.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latin typeface="Times New Roman" panose="02020603050405020304" charset="-122"/>
                          <a:sym typeface="+mn-ea"/>
                        </a:rPr>
                        <a:t>914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308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2</a:t>
                      </a:r>
                      <a:endParaRPr lang="en-US" altLang="en-US" sz="1800" b="1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truck</a:t>
                      </a:r>
                      <a:endParaRPr lang="en-US" altLang="en-US" sz="1800" b="1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0.906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0.908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308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3</a:t>
                      </a:r>
                      <a:endParaRPr lang="en-US" altLang="en-US" sz="1800" b="1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opened grab</a:t>
                      </a:r>
                      <a:endParaRPr lang="en-US" altLang="en-US" sz="1800" b="1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0.867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0.907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1308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4</a:t>
                      </a:r>
                      <a:endParaRPr lang="en-US" altLang="en-US" sz="1800" b="1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closed grab</a:t>
                      </a:r>
                      <a:endParaRPr lang="en-US" altLang="en-US" sz="1800" b="1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0.767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0.849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1308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5</a:t>
                      </a:r>
                      <a:endParaRPr lang="en-US" altLang="en-US" sz="1800" b="1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low dust</a:t>
                      </a:r>
                      <a:endParaRPr lang="en-US" altLang="en-US" sz="1800" b="1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en-US" sz="1800" b="0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0.761</a:t>
                      </a: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0.675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1308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6</a:t>
                      </a:r>
                      <a:endParaRPr lang="en-US" altLang="en-US" sz="1800" b="1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medium dust</a:t>
                      </a:r>
                      <a:endParaRPr lang="en-US" altLang="en-US" sz="1800" b="1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en-US" sz="1800" b="0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0.692</a:t>
                      </a: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0.773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1308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7</a:t>
                      </a:r>
                      <a:endParaRPr lang="en-US" altLang="en-US" sz="1800" b="1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high dust</a:t>
                      </a:r>
                      <a:endParaRPr lang="en-US" altLang="en-US" sz="1800" b="1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0.638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0.854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17" name="文本框 16"/>
          <p:cNvSpPr txBox="1"/>
          <p:nvPr/>
        </p:nvSpPr>
        <p:spPr>
          <a:xfrm>
            <a:off x="160655" y="2200275"/>
            <a:ext cx="3843655" cy="181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Train_data:7817</a:t>
            </a:r>
          </a:p>
          <a:p>
            <a:r>
              <a:rPr lang="en-US" altLang="zh-CN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</a:t>
            </a:r>
            <a:r>
              <a:rPr lang="zh-CN" altLang="en-US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每个</a:t>
            </a:r>
            <a:r>
              <a:rPr lang="en-US" altLang="zh-CN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object</a:t>
            </a:r>
            <a:r>
              <a:rPr lang="zh-CN" altLang="en-US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各</a:t>
            </a:r>
            <a:r>
              <a:rPr lang="en-US" altLang="zh-CN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1000)</a:t>
            </a:r>
            <a:endParaRPr lang="zh-CN" altLang="en-US" sz="2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altLang="zh-CN" sz="2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altLang="zh-CN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Iteration:50</a:t>
            </a:r>
          </a:p>
        </p:txBody>
      </p:sp>
    </p:spTree>
  </p:cSld>
  <p:clrMapOvr>
    <a:masterClrMapping/>
  </p:clrMapOvr>
  <p:transition spd="slow" advTm="19334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6895" y="696278"/>
            <a:ext cx="7356475" cy="1111250"/>
          </a:xfrm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b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srgbClr val="016AAB"/>
                </a:solidFill>
                <a:effectLst/>
                <a:uLnTx/>
                <a:uFillTx/>
                <a:latin typeface="Arial Narrow" panose="020B0606020202030204" pitchFamily="34" charset="0"/>
                <a:ea typeface="+mj-ea"/>
                <a:cs typeface="+mj-cs"/>
              </a:rPr>
            </a:br>
            <a:endParaRPr kumimoji="0" lang="en-AU" sz="3030" b="0" i="0" u="none" strike="noStrike" kern="1200" cap="none" spc="0" normalizeH="0" baseline="0" noProof="0" dirty="0">
              <a:ln>
                <a:noFill/>
              </a:ln>
              <a:solidFill>
                <a:srgbClr val="016AAB"/>
              </a:solidFill>
              <a:effectLst/>
              <a:uLnTx/>
              <a:uFillTx/>
              <a:latin typeface="Arial Narrow" panose="020B0606020202030204" pitchFamily="34" charset="0"/>
              <a:ea typeface="+mj-ea"/>
              <a:cs typeface="+mj-cs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669155" y="591820"/>
            <a:ext cx="2853055" cy="70675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zh-CN" altLang="en-US" sz="4000" b="1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测试视频</a:t>
            </a:r>
          </a:p>
        </p:txBody>
      </p:sp>
    </p:spTree>
  </p:cSld>
  <p:clrMapOvr>
    <a:masterClrMapping/>
  </p:clrMapOvr>
  <p:transition spd="slow" advTm="7838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5190" y="2598738"/>
            <a:ext cx="7356475" cy="1111250"/>
          </a:xfrm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AU" sz="4800" b="0" i="0" u="none" strike="noStrike" kern="1200" cap="none" spc="0" normalizeH="0" baseline="0" noProof="0" dirty="0">
                <a:ln>
                  <a:noFill/>
                </a:ln>
                <a:solidFill>
                  <a:srgbClr val="016AAB"/>
                </a:solidFill>
                <a:effectLst/>
                <a:uLnTx/>
                <a:uFillTx/>
                <a:latin typeface="Arial Narrow" panose="020B0606020202030204" pitchFamily="34" charset="0"/>
                <a:ea typeface="+mj-ea"/>
                <a:cs typeface="+mj-cs"/>
              </a:rPr>
              <a:t>感谢聆听</a:t>
            </a:r>
            <a:r>
              <a:rPr kumimoji="0" lang="zh-CN" altLang="en-AU" sz="4000" b="0" i="0" u="none" strike="noStrike" kern="1200" cap="none" spc="0" normalizeH="0" baseline="0" noProof="0" dirty="0">
                <a:ln>
                  <a:noFill/>
                </a:ln>
                <a:solidFill>
                  <a:srgbClr val="016AAB"/>
                </a:solidFill>
                <a:effectLst/>
                <a:uLnTx/>
                <a:uFillTx/>
                <a:latin typeface="Arial Narrow" panose="020B0606020202030204" pitchFamily="34" charset="0"/>
                <a:ea typeface="+mj-ea"/>
                <a:cs typeface="+mj-cs"/>
              </a:rPr>
              <a:t>！</a:t>
            </a:r>
            <a:b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srgbClr val="016AAB"/>
                </a:solidFill>
                <a:effectLst/>
                <a:uLnTx/>
                <a:uFillTx/>
                <a:latin typeface="Arial Narrow" panose="020B0606020202030204" pitchFamily="34" charset="0"/>
                <a:ea typeface="+mj-ea"/>
                <a:cs typeface="+mj-cs"/>
              </a:rPr>
            </a:br>
            <a:endParaRPr kumimoji="0" lang="en-AU" sz="3030" b="0" i="0" u="none" strike="noStrike" kern="1200" cap="none" spc="0" normalizeH="0" baseline="0" noProof="0" dirty="0">
              <a:ln>
                <a:noFill/>
              </a:ln>
              <a:solidFill>
                <a:srgbClr val="016AAB"/>
              </a:solidFill>
              <a:effectLst/>
              <a:uLnTx/>
              <a:uFillTx/>
              <a:latin typeface="Arial Narrow" panose="020B0606020202030204" pitchFamily="34" charset="0"/>
              <a:ea typeface="+mj-ea"/>
              <a:cs typeface="+mj-cs"/>
            </a:endParaRPr>
          </a:p>
        </p:txBody>
      </p:sp>
    </p:spTree>
  </p:cSld>
  <p:clrMapOvr>
    <a:masterClrMapping/>
  </p:clrMapOvr>
  <p:transition spd="slow" advTm="7838"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cea3eb5e-51ab-4139-b0ad-6bbdd2103be8}"/>
  <p:tag name="TABLE_ENDDRAG_ORIGIN_RECT" val="495*363"/>
  <p:tag name="TABLE_ENDDRAG_RECT" val="221*90*495*363"/>
</p:tagLst>
</file>

<file path=ppt/theme/_rels/them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image" Target="../media/image14.jpeg"/></Relationships>
</file>

<file path=ppt/theme/_rels/them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image" Target="../media/image14.jpeg"/></Relationships>
</file>

<file path=ppt/theme/_rels/them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image" Target="../media/image14.jpeg"/></Relationships>
</file>

<file path=ppt/theme/_rels/them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image" Target="../media/image14.jpeg"/></Relationships>
</file>

<file path=ppt/theme/theme1.xml><?xml version="1.0" encoding="utf-8"?>
<a:theme xmlns:a="http://schemas.openxmlformats.org/drawingml/2006/main" name="Cover Pag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Monash white BG - Arial Narrow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Monash white BG - Arial Narrow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Monash white BG - Calibri Light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Monash white BG - Calibri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1_Beamer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13_Monash white BG - Arial Narrow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79</Words>
  <Application>Microsoft Office PowerPoint</Application>
  <PresentationFormat>宽屏</PresentationFormat>
  <Paragraphs>42</Paragraphs>
  <Slides>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8</vt:i4>
      </vt:variant>
      <vt:variant>
        <vt:lpstr>幻灯片标题</vt:lpstr>
      </vt:variant>
      <vt:variant>
        <vt:i4>5</vt:i4>
      </vt:variant>
    </vt:vector>
  </HeadingPairs>
  <TitlesOfParts>
    <vt:vector size="23" baseType="lpstr">
      <vt:lpstr>Times New Roman</vt:lpstr>
      <vt:lpstr>Calibri Light</vt:lpstr>
      <vt:lpstr>Century Gothic</vt:lpstr>
      <vt:lpstr>Courier New</vt:lpstr>
      <vt:lpstr>Wingdings 2</vt:lpstr>
      <vt:lpstr>Tw Cen MT</vt:lpstr>
      <vt:lpstr>Arial Narrow</vt:lpstr>
      <vt:lpstr>Calibri</vt:lpstr>
      <vt:lpstr>Arial</vt:lpstr>
      <vt:lpstr>Wingdings</vt:lpstr>
      <vt:lpstr>Cover Page</vt:lpstr>
      <vt:lpstr>Custom Design</vt:lpstr>
      <vt:lpstr>2_Monash white BG - Arial Narrow</vt:lpstr>
      <vt:lpstr>1_Monash white BG - Arial Narrow</vt:lpstr>
      <vt:lpstr>Monash white BG - Calibri Light</vt:lpstr>
      <vt:lpstr>Monash white BG - Calibri</vt:lpstr>
      <vt:lpstr>1_Beamer</vt:lpstr>
      <vt:lpstr>13_Monash white BG - Arial Narrow</vt:lpstr>
      <vt:lpstr>PowerPoint 演示文稿</vt:lpstr>
      <vt:lpstr>PowerPoint 演示文稿</vt:lpstr>
      <vt:lpstr>PowerPoint 演示文稿</vt:lpstr>
      <vt:lpstr> </vt:lpstr>
      <vt:lpstr>感谢聆听！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Dinh Phung</dc:creator>
  <cp:lastModifiedBy>郭 轩江</cp:lastModifiedBy>
  <cp:revision>358</cp:revision>
  <dcterms:created xsi:type="dcterms:W3CDTF">2021-07-31T09:12:00Z</dcterms:created>
  <dcterms:modified xsi:type="dcterms:W3CDTF">2021-09-13T03:09:20Z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F7C1103B60E743EFACD422F5959762BB</vt:lpwstr>
  </property>
  <property fmtid="{D5CDD505-2E9C-101B-9397-08002B2CF9AE}" pid="3" name="KSOProductBuildVer">
    <vt:lpwstr>2052-11.1.0.10700</vt:lpwstr>
  </property>
</Properties>
</file>